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9" r:id="rId7"/>
    <p:sldId id="262" r:id="rId8"/>
    <p:sldId id="263" r:id="rId9"/>
    <p:sldId id="264" r:id="rId10"/>
    <p:sldId id="272" r:id="rId11"/>
    <p:sldId id="271" r:id="rId12"/>
    <p:sldId id="275" r:id="rId13"/>
    <p:sldId id="273" r:id="rId14"/>
    <p:sldId id="274" r:id="rId15"/>
    <p:sldId id="276" r:id="rId16"/>
    <p:sldId id="270" r:id="rId17"/>
    <p:sldId id="26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C9BF7B-56CF-4D15-9367-E2C8E226D74A}" v="25" dt="2025-05-26T09:53:14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ra Natarajan" userId="S::meera.natarajan@ascendion.com::13b4dfbb-30e9-4e16-9c10-16f7efdb9eff" providerId="AD" clId="Web-{2BC5659F-7A1D-DC32-69DC-5688851C3DE8}"/>
    <pc:docChg chg="delSld modSld sldOrd">
      <pc:chgData name="Meera Natarajan" userId="S::meera.natarajan@ascendion.com::13b4dfbb-30e9-4e16-9c10-16f7efdb9eff" providerId="AD" clId="Web-{2BC5659F-7A1D-DC32-69DC-5688851C3DE8}" dt="2025-05-24T11:50:02.729" v="242" actId="14100"/>
      <pc:docMkLst>
        <pc:docMk/>
      </pc:docMkLst>
      <pc:sldChg chg="modSp">
        <pc:chgData name="Meera Natarajan" userId="S::meera.natarajan@ascendion.com::13b4dfbb-30e9-4e16-9c10-16f7efdb9eff" providerId="AD" clId="Web-{2BC5659F-7A1D-DC32-69DC-5688851C3DE8}" dt="2025-05-24T11:45:04.641" v="201" actId="20577"/>
        <pc:sldMkLst>
          <pc:docMk/>
          <pc:sldMk cId="2189389533" sldId="257"/>
        </pc:sldMkLst>
        <pc:spChg chg="mod">
          <ac:chgData name="Meera Natarajan" userId="S::meera.natarajan@ascendion.com::13b4dfbb-30e9-4e16-9c10-16f7efdb9eff" providerId="AD" clId="Web-{2BC5659F-7A1D-DC32-69DC-5688851C3DE8}" dt="2025-05-24T11:44:39.077" v="200" actId="20577"/>
          <ac:spMkLst>
            <pc:docMk/>
            <pc:sldMk cId="2189389533" sldId="257"/>
            <ac:spMk id="2" creationId="{C5ADA6FF-6F44-C06C-54EB-E08AF6143311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5:04.641" v="201" actId="20577"/>
          <ac:spMkLst>
            <pc:docMk/>
            <pc:sldMk cId="2189389533" sldId="257"/>
            <ac:spMk id="3" creationId="{DC974569-3E72-209E-3294-60EB4C694B43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13.947" v="194" actId="14100"/>
          <ac:spMkLst>
            <pc:docMk/>
            <pc:sldMk cId="2189389533" sldId="257"/>
            <ac:spMk id="4" creationId="{518A408B-108E-8EA9-DA0A-9F0FA1CD9B17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587" v="189"/>
          <ac:spMkLst>
            <pc:docMk/>
            <pc:sldMk cId="2189389533" sldId="257"/>
            <ac:spMk id="5" creationId="{F86A3C17-90A3-F93F-5D84-D3D378E1ACB2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587" v="190"/>
          <ac:spMkLst>
            <pc:docMk/>
            <pc:sldMk cId="2189389533" sldId="257"/>
            <ac:spMk id="6" creationId="{A55AE72A-AEC0-D00B-117C-50F93D7FACDF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587" v="191"/>
          <ac:spMkLst>
            <pc:docMk/>
            <pc:sldMk cId="2189389533" sldId="257"/>
            <ac:spMk id="7" creationId="{7F9B1C4D-84C8-31FA-3922-10AC6E28778E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587" v="192"/>
          <ac:spMkLst>
            <pc:docMk/>
            <pc:sldMk cId="2189389533" sldId="257"/>
            <ac:spMk id="16" creationId="{36F6DD2B-5B85-359C-4FBD-B253EDD278C8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2:03.650" v="193"/>
          <ac:spMkLst>
            <pc:docMk/>
            <pc:sldMk cId="2189389533" sldId="257"/>
            <ac:spMk id="19" creationId="{E693E662-DEF3-AC26-DAC6-B46F4CFDCDCC}"/>
          </ac:spMkLst>
        </pc:spChg>
      </pc:sldChg>
      <pc:sldChg chg="modSp">
        <pc:chgData name="Meera Natarajan" userId="S::meera.natarajan@ascendion.com::13b4dfbb-30e9-4e16-9c10-16f7efdb9eff" providerId="AD" clId="Web-{2BC5659F-7A1D-DC32-69DC-5688851C3DE8}" dt="2025-05-24T11:45:37.689" v="204" actId="14100"/>
        <pc:sldMkLst>
          <pc:docMk/>
          <pc:sldMk cId="2026189810" sldId="259"/>
        </pc:sldMkLst>
        <pc:spChg chg="mod">
          <ac:chgData name="Meera Natarajan" userId="S::meera.natarajan@ascendion.com::13b4dfbb-30e9-4e16-9c10-16f7efdb9eff" providerId="AD" clId="Web-{2BC5659F-7A1D-DC32-69DC-5688851C3DE8}" dt="2025-05-24T11:44:23.811" v="199" actId="20577"/>
          <ac:spMkLst>
            <pc:docMk/>
            <pc:sldMk cId="2026189810" sldId="259"/>
            <ac:spMk id="2" creationId="{2B55063D-F1F4-B0DA-30AC-5261138A1501}"/>
          </ac:spMkLst>
        </pc:spChg>
        <pc:spChg chg="mod">
          <ac:chgData name="Meera Natarajan" userId="S::meera.natarajan@ascendion.com::13b4dfbb-30e9-4e16-9c10-16f7efdb9eff" providerId="AD" clId="Web-{2BC5659F-7A1D-DC32-69DC-5688851C3DE8}" dt="2025-05-24T11:45:20.469" v="203" actId="20577"/>
          <ac:spMkLst>
            <pc:docMk/>
            <pc:sldMk cId="2026189810" sldId="259"/>
            <ac:spMk id="9" creationId="{D230439E-6B24-5924-3D7B-DFF4C9C3A8F4}"/>
          </ac:spMkLst>
        </pc:spChg>
      </pc:sldChg>
      <pc:sldChg chg="modSp">
        <pc:chgData name="Meera Natarajan" userId="S::meera.natarajan@ascendion.com::13b4dfbb-30e9-4e16-9c10-16f7efdb9eff" providerId="AD" clId="Web-{2BC5659F-7A1D-DC32-69DC-5688851C3DE8}" dt="2025-05-24T11:46:52.863" v="227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2BC5659F-7A1D-DC32-69DC-5688851C3DE8}" dt="2025-05-24T11:46:52.863" v="227" actId="20577"/>
          <ac:spMkLst>
            <pc:docMk/>
            <pc:sldMk cId="1490347584" sldId="260"/>
            <ac:spMk id="5" creationId="{C01421C8-8710-4BD4-4F97-DBEBDC45F2E5}"/>
          </ac:spMkLst>
        </pc:spChg>
      </pc:sldChg>
      <pc:sldChg chg="del">
        <pc:chgData name="Meera Natarajan" userId="S::meera.natarajan@ascendion.com::13b4dfbb-30e9-4e16-9c10-16f7efdb9eff" providerId="AD" clId="Web-{2BC5659F-7A1D-DC32-69DC-5688851C3DE8}" dt="2025-05-24T09:46:23.177" v="126"/>
        <pc:sldMkLst>
          <pc:docMk/>
          <pc:sldMk cId="3790339467" sldId="261"/>
        </pc:sldMkLst>
      </pc:sldChg>
      <pc:sldChg chg="modSp">
        <pc:chgData name="Meera Natarajan" userId="S::meera.natarajan@ascendion.com::13b4dfbb-30e9-4e16-9c10-16f7efdb9eff" providerId="AD" clId="Web-{2BC5659F-7A1D-DC32-69DC-5688851C3DE8}" dt="2025-05-24T11:49:17.212" v="238" actId="20577"/>
        <pc:sldMkLst>
          <pc:docMk/>
          <pc:sldMk cId="2925309423" sldId="262"/>
        </pc:sldMkLst>
        <pc:spChg chg="mod">
          <ac:chgData name="Meera Natarajan" userId="S::meera.natarajan@ascendion.com::13b4dfbb-30e9-4e16-9c10-16f7efdb9eff" providerId="AD" clId="Web-{2BC5659F-7A1D-DC32-69DC-5688851C3DE8}" dt="2025-05-24T11:49:17.212" v="238" actId="20577"/>
          <ac:spMkLst>
            <pc:docMk/>
            <pc:sldMk cId="2925309423" sldId="262"/>
            <ac:spMk id="2" creationId="{C0CFD7FB-BF20-EC66-9F7B-A95E73215B53}"/>
          </ac:spMkLst>
        </pc:spChg>
      </pc:sldChg>
      <pc:sldChg chg="modSp">
        <pc:chgData name="Meera Natarajan" userId="S::meera.natarajan@ascendion.com::13b4dfbb-30e9-4e16-9c10-16f7efdb9eff" providerId="AD" clId="Web-{2BC5659F-7A1D-DC32-69DC-5688851C3DE8}" dt="2025-05-24T11:50:02.729" v="242" actId="14100"/>
        <pc:sldMkLst>
          <pc:docMk/>
          <pc:sldMk cId="3212797485" sldId="263"/>
        </pc:sldMkLst>
        <pc:spChg chg="mod">
          <ac:chgData name="Meera Natarajan" userId="S::meera.natarajan@ascendion.com::13b4dfbb-30e9-4e16-9c10-16f7efdb9eff" providerId="AD" clId="Web-{2BC5659F-7A1D-DC32-69DC-5688851C3DE8}" dt="2025-05-24T11:49:54.729" v="241" actId="14100"/>
          <ac:spMkLst>
            <pc:docMk/>
            <pc:sldMk cId="3212797485" sldId="263"/>
            <ac:spMk id="7" creationId="{4540FD24-3DA2-C5E6-0DF3-C35FEC9F1972}"/>
          </ac:spMkLst>
        </pc:spChg>
      </pc:sldChg>
      <pc:sldChg chg="modSp">
        <pc:chgData name="Meera Natarajan" userId="S::meera.natarajan@ascendion.com::13b4dfbb-30e9-4e16-9c10-16f7efdb9eff" providerId="AD" clId="Web-{2BC5659F-7A1D-DC32-69DC-5688851C3DE8}" dt="2025-05-24T11:43:58.560" v="196" actId="20577"/>
        <pc:sldMkLst>
          <pc:docMk/>
          <pc:sldMk cId="962102035" sldId="267"/>
        </pc:sldMkLst>
        <pc:spChg chg="mod">
          <ac:chgData name="Meera Natarajan" userId="S::meera.natarajan@ascendion.com::13b4dfbb-30e9-4e16-9c10-16f7efdb9eff" providerId="AD" clId="Web-{2BC5659F-7A1D-DC32-69DC-5688851C3DE8}" dt="2025-05-24T11:43:58.560" v="196" actId="20577"/>
          <ac:spMkLst>
            <pc:docMk/>
            <pc:sldMk cId="962102035" sldId="267"/>
            <ac:spMk id="3" creationId="{898CF58A-4A85-2818-22ED-9A5ED90F1A02}"/>
          </ac:spMkLst>
        </pc:spChg>
      </pc:sldChg>
      <pc:sldChg chg="addSp delSp modSp">
        <pc:chgData name="Meera Natarajan" userId="S::meera.natarajan@ascendion.com::13b4dfbb-30e9-4e16-9c10-16f7efdb9eff" providerId="AD" clId="Web-{2BC5659F-7A1D-DC32-69DC-5688851C3DE8}" dt="2025-05-24T11:48:26.866" v="236" actId="20577"/>
        <pc:sldMkLst>
          <pc:docMk/>
          <pc:sldMk cId="3533707223" sldId="269"/>
        </pc:sldMkLst>
        <pc:spChg chg="add mod">
          <ac:chgData name="Meera Natarajan" userId="S::meera.natarajan@ascendion.com::13b4dfbb-30e9-4e16-9c10-16f7efdb9eff" providerId="AD" clId="Web-{2BC5659F-7A1D-DC32-69DC-5688851C3DE8}" dt="2025-05-24T11:47:22.786" v="231" actId="20577"/>
          <ac:spMkLst>
            <pc:docMk/>
            <pc:sldMk cId="3533707223" sldId="269"/>
            <ac:spMk id="5" creationId="{C237028E-AEFD-AA7B-17B5-7FBA08283B46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47:33.130" v="233" actId="20577"/>
          <ac:spMkLst>
            <pc:docMk/>
            <pc:sldMk cId="3533707223" sldId="269"/>
            <ac:spMk id="6" creationId="{12E67559-6B07-0EA7-3CAE-81C2A870D0B9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47:13.457" v="228" actId="20577"/>
          <ac:spMkLst>
            <pc:docMk/>
            <pc:sldMk cId="3533707223" sldId="269"/>
            <ac:spMk id="7" creationId="{3F99C087-8E44-A5FA-F4E3-7F7161D96939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48:16.897" v="235" actId="20577"/>
          <ac:spMkLst>
            <pc:docMk/>
            <pc:sldMk cId="3533707223" sldId="269"/>
            <ac:spMk id="9" creationId="{EDCFEDBE-15E4-D570-F35B-F4CF9A3B4419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48:26.866" v="236" actId="20577"/>
          <ac:spMkLst>
            <pc:docMk/>
            <pc:sldMk cId="3533707223" sldId="269"/>
            <ac:spMk id="15" creationId="{1F347AE7-2BE1-2D0E-DC57-3CC97811C3FB}"/>
          </ac:spMkLst>
        </pc:spChg>
      </pc:sldChg>
      <pc:sldChg chg="addSp modSp ord">
        <pc:chgData name="Meera Natarajan" userId="S::meera.natarajan@ascendion.com::13b4dfbb-30e9-4e16-9c10-16f7efdb9eff" providerId="AD" clId="Web-{2BC5659F-7A1D-DC32-69DC-5688851C3DE8}" dt="2025-05-24T11:35:50.355" v="185" actId="14100"/>
        <pc:sldMkLst>
          <pc:docMk/>
          <pc:sldMk cId="2529310794" sldId="270"/>
        </pc:sldMkLst>
        <pc:spChg chg="add mod">
          <ac:chgData name="Meera Natarajan" userId="S::meera.natarajan@ascendion.com::13b4dfbb-30e9-4e16-9c10-16f7efdb9eff" providerId="AD" clId="Web-{2BC5659F-7A1D-DC32-69DC-5688851C3DE8}" dt="2025-05-24T11:01:38.347" v="147" actId="20577"/>
          <ac:spMkLst>
            <pc:docMk/>
            <pc:sldMk cId="2529310794" sldId="270"/>
            <ac:spMk id="2" creationId="{9DB05255-810F-8994-4585-1D48FACA5AA4}"/>
          </ac:spMkLst>
        </pc:spChg>
        <pc:spChg chg="add mod">
          <ac:chgData name="Meera Natarajan" userId="S::meera.natarajan@ascendion.com::13b4dfbb-30e9-4e16-9c10-16f7efdb9eff" providerId="AD" clId="Web-{2BC5659F-7A1D-DC32-69DC-5688851C3DE8}" dt="2025-05-24T11:35:39.073" v="184" actId="20577"/>
          <ac:spMkLst>
            <pc:docMk/>
            <pc:sldMk cId="2529310794" sldId="270"/>
            <ac:spMk id="3" creationId="{6138FCCF-3014-D0E8-1766-0AEAF9B3B67A}"/>
          </ac:spMkLst>
        </pc:spChg>
      </pc:sldChg>
    </pc:docChg>
  </pc:docChgLst>
  <pc:docChgLst>
    <pc:chgData name="Meera Natarajan" userId="S::meera.natarajan@ascendion.com::13b4dfbb-30e9-4e16-9c10-16f7efdb9eff" providerId="AD" clId="Web-{EBDAEFC0-274B-36E5-3659-7A40F734F52F}"/>
    <pc:docChg chg="addSld modSld">
      <pc:chgData name="Meera Natarajan" userId="S::meera.natarajan@ascendion.com::13b4dfbb-30e9-4e16-9c10-16f7efdb9eff" providerId="AD" clId="Web-{EBDAEFC0-274B-36E5-3659-7A40F734F52F}" dt="2025-05-23T13:21:14.379" v="515" actId="20577"/>
      <pc:docMkLst>
        <pc:docMk/>
      </pc:docMkLst>
      <pc:sldChg chg="modSp">
        <pc:chgData name="Meera Natarajan" userId="S::meera.natarajan@ascendion.com::13b4dfbb-30e9-4e16-9c10-16f7efdb9eff" providerId="AD" clId="Web-{EBDAEFC0-274B-36E5-3659-7A40F734F52F}" dt="2025-05-23T12:16:49.903" v="17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EBDAEFC0-274B-36E5-3659-7A40F734F52F}" dt="2025-05-23T12:16:49.903" v="17" actId="20577"/>
          <ac:spMkLst>
            <pc:docMk/>
            <pc:sldMk cId="1490347584" sldId="260"/>
            <ac:spMk id="5" creationId="{C01421C8-8710-4BD4-4F97-DBEBDC45F2E5}"/>
          </ac:spMkLst>
        </pc:spChg>
      </pc:sldChg>
      <pc:sldChg chg="addSp modSp">
        <pc:chgData name="Meera Natarajan" userId="S::meera.natarajan@ascendion.com::13b4dfbb-30e9-4e16-9c10-16f7efdb9eff" providerId="AD" clId="Web-{EBDAEFC0-274B-36E5-3659-7A40F734F52F}" dt="2025-05-23T12:20:58.231" v="24" actId="14100"/>
        <pc:sldMkLst>
          <pc:docMk/>
          <pc:sldMk cId="2925309423" sldId="262"/>
        </pc:sldMkLst>
        <pc:picChg chg="add mod">
          <ac:chgData name="Meera Natarajan" userId="S::meera.natarajan@ascendion.com::13b4dfbb-30e9-4e16-9c10-16f7efdb9eff" providerId="AD" clId="Web-{EBDAEFC0-274B-36E5-3659-7A40F734F52F}" dt="2025-05-23T12:20:58.231" v="24" actId="14100"/>
          <ac:picMkLst>
            <pc:docMk/>
            <pc:sldMk cId="2925309423" sldId="262"/>
            <ac:picMk id="3" creationId="{60D3E429-8DD5-CD10-CD75-F3F1284D0BED}"/>
          </ac:picMkLst>
        </pc:picChg>
      </pc:sldChg>
      <pc:sldChg chg="addSp modSp">
        <pc:chgData name="Meera Natarajan" userId="S::meera.natarajan@ascendion.com::13b4dfbb-30e9-4e16-9c10-16f7efdb9eff" providerId="AD" clId="Web-{EBDAEFC0-274B-36E5-3659-7A40F734F52F}" dt="2025-05-23T12:21:15.733" v="29" actId="14100"/>
        <pc:sldMkLst>
          <pc:docMk/>
          <pc:sldMk cId="3212797485" sldId="263"/>
        </pc:sldMkLst>
      </pc:sldChg>
      <pc:sldChg chg="addSp delSp modSp">
        <pc:chgData name="Meera Natarajan" userId="S::meera.natarajan@ascendion.com::13b4dfbb-30e9-4e16-9c10-16f7efdb9eff" providerId="AD" clId="Web-{EBDAEFC0-274B-36E5-3659-7A40F734F52F}" dt="2025-05-23T12:41:10.736" v="333" actId="1076"/>
        <pc:sldMkLst>
          <pc:docMk/>
          <pc:sldMk cId="3652557165" sldId="264"/>
        </pc:sldMkLst>
        <pc:spChg chg="mod">
          <ac:chgData name="Meera Natarajan" userId="S::meera.natarajan@ascendion.com::13b4dfbb-30e9-4e16-9c10-16f7efdb9eff" providerId="AD" clId="Web-{EBDAEFC0-274B-36E5-3659-7A40F734F52F}" dt="2025-05-23T12:40:22.202" v="322" actId="20577"/>
          <ac:spMkLst>
            <pc:docMk/>
            <pc:sldMk cId="3652557165" sldId="264"/>
            <ac:spMk id="2" creationId="{A0481DD9-4D62-ABEF-BD32-7C982ADE22BB}"/>
          </ac:spMkLst>
        </pc:spChg>
        <pc:spChg chg="add del mod">
          <ac:chgData name="Meera Natarajan" userId="S::meera.natarajan@ascendion.com::13b4dfbb-30e9-4e16-9c10-16f7efdb9eff" providerId="AD" clId="Web-{EBDAEFC0-274B-36E5-3659-7A40F734F52F}" dt="2025-05-23T12:40:54.047" v="330" actId="1076"/>
          <ac:spMkLst>
            <pc:docMk/>
            <pc:sldMk cId="3652557165" sldId="264"/>
            <ac:spMk id="7" creationId="{0383EB59-6FA2-5D11-4423-DFA70FA54665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2:41:10.736" v="333" actId="1076"/>
          <ac:picMkLst>
            <pc:docMk/>
            <pc:sldMk cId="3652557165" sldId="264"/>
            <ac:picMk id="4" creationId="{7EFC39C4-ADCB-E44C-A898-0E218C7F5BA8}"/>
          </ac:picMkLst>
        </pc:picChg>
      </pc:sldChg>
      <pc:sldChg chg="addSp delSp modSp add replId">
        <pc:chgData name="Meera Natarajan" userId="S::meera.natarajan@ascendion.com::13b4dfbb-30e9-4e16-9c10-16f7efdb9eff" providerId="AD" clId="Web-{EBDAEFC0-274B-36E5-3659-7A40F734F52F}" dt="2025-05-23T13:21:14.379" v="515" actId="20577"/>
        <pc:sldMkLst>
          <pc:docMk/>
          <pc:sldMk cId="278636" sldId="271"/>
        </pc:sldMkLst>
        <pc:spChg chg="mod">
          <ac:chgData name="Meera Natarajan" userId="S::meera.natarajan@ascendion.com::13b4dfbb-30e9-4e16-9c10-16f7efdb9eff" providerId="AD" clId="Web-{EBDAEFC0-274B-36E5-3659-7A40F734F52F}" dt="2025-05-23T13:21:14.379" v="515" actId="20577"/>
          <ac:spMkLst>
            <pc:docMk/>
            <pc:sldMk cId="278636" sldId="271"/>
            <ac:spMk id="2" creationId="{4011C2FB-0639-6193-D44F-5D37795D6B3B}"/>
          </ac:spMkLst>
        </pc:spChg>
        <pc:spChg chg="mod">
          <ac:chgData name="Meera Natarajan" userId="S::meera.natarajan@ascendion.com::13b4dfbb-30e9-4e16-9c10-16f7efdb9eff" providerId="AD" clId="Web-{EBDAEFC0-274B-36E5-3659-7A40F734F52F}" dt="2025-05-23T12:49:59.193" v="429" actId="1076"/>
          <ac:spMkLst>
            <pc:docMk/>
            <pc:sldMk cId="278636" sldId="271"/>
            <ac:spMk id="7" creationId="{1FF8C9DE-6157-1884-78DA-A15F98E5544B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2:50:16.334" v="432" actId="1076"/>
          <ac:picMkLst>
            <pc:docMk/>
            <pc:sldMk cId="278636" sldId="271"/>
            <ac:picMk id="3" creationId="{71F383A3-25B4-5430-074E-78AF1E74F281}"/>
          </ac:picMkLst>
        </pc:picChg>
      </pc:sldChg>
      <pc:sldChg chg="addSp delSp modSp add replId">
        <pc:chgData name="Meera Natarajan" userId="S::meera.natarajan@ascendion.com::13b4dfbb-30e9-4e16-9c10-16f7efdb9eff" providerId="AD" clId="Web-{EBDAEFC0-274B-36E5-3659-7A40F734F52F}" dt="2025-05-23T13:20:29.016" v="510" actId="20577"/>
        <pc:sldMkLst>
          <pc:docMk/>
          <pc:sldMk cId="3962973092" sldId="272"/>
        </pc:sldMkLst>
        <pc:spChg chg="mod">
          <ac:chgData name="Meera Natarajan" userId="S::meera.natarajan@ascendion.com::13b4dfbb-30e9-4e16-9c10-16f7efdb9eff" providerId="AD" clId="Web-{EBDAEFC0-274B-36E5-3659-7A40F734F52F}" dt="2025-05-23T13:20:29.016" v="510" actId="20577"/>
          <ac:spMkLst>
            <pc:docMk/>
            <pc:sldMk cId="3962973092" sldId="272"/>
            <ac:spMk id="2" creationId="{09623990-B321-CBE9-F69A-A6F5E50A3FF6}"/>
          </ac:spMkLst>
        </pc:spChg>
        <pc:spChg chg="mod">
          <ac:chgData name="Meera Natarajan" userId="S::meera.natarajan@ascendion.com::13b4dfbb-30e9-4e16-9c10-16f7efdb9eff" providerId="AD" clId="Web-{EBDAEFC0-274B-36E5-3659-7A40F734F52F}" dt="2025-05-23T12:43:47.762" v="380" actId="14100"/>
          <ac:spMkLst>
            <pc:docMk/>
            <pc:sldMk cId="3962973092" sldId="272"/>
            <ac:spMk id="7" creationId="{3360A0C9-831D-29E6-B15F-49838DA371E4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2:41:58.020" v="336" actId="1076"/>
          <ac:picMkLst>
            <pc:docMk/>
            <pc:sldMk cId="3962973092" sldId="272"/>
            <ac:picMk id="3" creationId="{C75B908B-95F3-A74D-7031-BC9A623D5BD0}"/>
          </ac:picMkLst>
        </pc:picChg>
      </pc:sldChg>
      <pc:sldChg chg="addSp delSp modSp add replId">
        <pc:chgData name="Meera Natarajan" userId="S::meera.natarajan@ascendion.com::13b4dfbb-30e9-4e16-9c10-16f7efdb9eff" providerId="AD" clId="Web-{EBDAEFC0-274B-36E5-3659-7A40F734F52F}" dt="2025-05-23T13:00:30.656" v="489" actId="1076"/>
        <pc:sldMkLst>
          <pc:docMk/>
          <pc:sldMk cId="962540990" sldId="273"/>
        </pc:sldMkLst>
        <pc:spChg chg="mod">
          <ac:chgData name="Meera Natarajan" userId="S::meera.natarajan@ascendion.com::13b4dfbb-30e9-4e16-9c10-16f7efdb9eff" providerId="AD" clId="Web-{EBDAEFC0-274B-36E5-3659-7A40F734F52F}" dt="2025-05-23T12:56:55.204" v="486" actId="20577"/>
          <ac:spMkLst>
            <pc:docMk/>
            <pc:sldMk cId="962540990" sldId="273"/>
            <ac:spMk id="7" creationId="{28ADA0E6-D887-7E74-4359-76FDFA8C59D3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2:51:33.793" v="435" actId="14100"/>
          <ac:picMkLst>
            <pc:docMk/>
            <pc:sldMk cId="962540990" sldId="273"/>
            <ac:picMk id="4" creationId="{10A7D202-F210-F92D-7ABB-AB3E1B1AD827}"/>
          </ac:picMkLst>
        </pc:picChg>
      </pc:sldChg>
      <pc:sldChg chg="addSp delSp modSp add replId">
        <pc:chgData name="Meera Natarajan" userId="S::meera.natarajan@ascendion.com::13b4dfbb-30e9-4e16-9c10-16f7efdb9eff" providerId="AD" clId="Web-{EBDAEFC0-274B-36E5-3659-7A40F734F52F}" dt="2025-05-23T13:10:31.836" v="506" actId="14100"/>
        <pc:sldMkLst>
          <pc:docMk/>
          <pc:sldMk cId="1887741879" sldId="274"/>
        </pc:sldMkLst>
        <pc:spChg chg="mod">
          <ac:chgData name="Meera Natarajan" userId="S::meera.natarajan@ascendion.com::13b4dfbb-30e9-4e16-9c10-16f7efdb9eff" providerId="AD" clId="Web-{EBDAEFC0-274B-36E5-3659-7A40F734F52F}" dt="2025-05-23T13:10:31.805" v="505" actId="1076"/>
          <ac:spMkLst>
            <pc:docMk/>
            <pc:sldMk cId="1887741879" sldId="274"/>
            <ac:spMk id="7" creationId="{049EC955-5B4C-6750-70E4-CD5E64581577}"/>
          </ac:spMkLst>
        </pc:spChg>
        <pc:picChg chg="add mod">
          <ac:chgData name="Meera Natarajan" userId="S::meera.natarajan@ascendion.com::13b4dfbb-30e9-4e16-9c10-16f7efdb9eff" providerId="AD" clId="Web-{EBDAEFC0-274B-36E5-3659-7A40F734F52F}" dt="2025-05-23T13:00:50.908" v="493" actId="14100"/>
          <ac:picMkLst>
            <pc:docMk/>
            <pc:sldMk cId="1887741879" sldId="274"/>
            <ac:picMk id="3" creationId="{D19A8942-E7AA-097D-7575-9B6A1D8FC79F}"/>
          </ac:picMkLst>
        </pc:picChg>
      </pc:sldChg>
    </pc:docChg>
  </pc:docChgLst>
  <pc:docChgLst>
    <pc:chgData name="Meera Natarajan" userId="S::meera.natarajan@ascendion.com::13b4dfbb-30e9-4e16-9c10-16f7efdb9eff" providerId="AD" clId="Web-{CD16E5A8-86D0-F10B-6A67-D7B2AB29D5E9}"/>
    <pc:docChg chg="modSld">
      <pc:chgData name="Meera Natarajan" userId="S::meera.natarajan@ascendion.com::13b4dfbb-30e9-4e16-9c10-16f7efdb9eff" providerId="AD" clId="Web-{CD16E5A8-86D0-F10B-6A67-D7B2AB29D5E9}" dt="2025-05-24T12:33:59.738" v="69" actId="20577"/>
      <pc:docMkLst>
        <pc:docMk/>
      </pc:docMkLst>
      <pc:sldChg chg="modSp">
        <pc:chgData name="Meera Natarajan" userId="S::meera.natarajan@ascendion.com::13b4dfbb-30e9-4e16-9c10-16f7efdb9eff" providerId="AD" clId="Web-{CD16E5A8-86D0-F10B-6A67-D7B2AB29D5E9}" dt="2025-05-24T12:33:59.738" v="69" actId="20577"/>
        <pc:sldMkLst>
          <pc:docMk/>
          <pc:sldMk cId="2189389533" sldId="257"/>
        </pc:sldMkLst>
        <pc:spChg chg="mod">
          <ac:chgData name="Meera Natarajan" userId="S::meera.natarajan@ascendion.com::13b4dfbb-30e9-4e16-9c10-16f7efdb9eff" providerId="AD" clId="Web-{CD16E5A8-86D0-F10B-6A67-D7B2AB29D5E9}" dt="2025-05-24T12:04:20.216" v="15" actId="14100"/>
          <ac:spMkLst>
            <pc:docMk/>
            <pc:sldMk cId="2189389533" sldId="257"/>
            <ac:spMk id="4" creationId="{518A408B-108E-8EA9-DA0A-9F0FA1CD9B17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2:12:29.907" v="21" actId="20577"/>
          <ac:spMkLst>
            <pc:docMk/>
            <pc:sldMk cId="2189389533" sldId="257"/>
            <ac:spMk id="6" creationId="{A55AE72A-AEC0-D00B-117C-50F93D7FACDF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2:33:59.738" v="69" actId="20577"/>
          <ac:spMkLst>
            <pc:docMk/>
            <pc:sldMk cId="2189389533" sldId="257"/>
            <ac:spMk id="7" creationId="{7F9B1C4D-84C8-31FA-3922-10AC6E28778E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2:31:13.903" v="56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CD16E5A8-86D0-F10B-6A67-D7B2AB29D5E9}" dt="2025-05-24T12:31:13.903" v="56" actId="20577"/>
          <ac:spMkLst>
            <pc:docMk/>
            <pc:sldMk cId="1490347584" sldId="260"/>
            <ac:spMk id="5" creationId="{C01421C8-8710-4BD4-4F97-DBEBDC45F2E5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1:51:44.479" v="2" actId="20577"/>
        <pc:sldMkLst>
          <pc:docMk/>
          <pc:sldMk cId="3652557165" sldId="264"/>
        </pc:sldMkLst>
        <pc:spChg chg="mod">
          <ac:chgData name="Meera Natarajan" userId="S::meera.natarajan@ascendion.com::13b4dfbb-30e9-4e16-9c10-16f7efdb9eff" providerId="AD" clId="Web-{CD16E5A8-86D0-F10B-6A67-D7B2AB29D5E9}" dt="2025-05-24T11:51:38.526" v="1" actId="20577"/>
          <ac:spMkLst>
            <pc:docMk/>
            <pc:sldMk cId="3652557165" sldId="264"/>
            <ac:spMk id="2" creationId="{A0481DD9-4D62-ABEF-BD32-7C982ADE22BB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1:51:44.479" v="2" actId="20577"/>
          <ac:spMkLst>
            <pc:docMk/>
            <pc:sldMk cId="3652557165" sldId="264"/>
            <ac:spMk id="7" creationId="{0383EB59-6FA2-5D11-4423-DFA70FA54665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2:22:07.398" v="26" actId="14100"/>
        <pc:sldMkLst>
          <pc:docMk/>
          <pc:sldMk cId="1952212516" sldId="266"/>
        </pc:sldMkLst>
      </pc:sldChg>
      <pc:sldChg chg="modSp">
        <pc:chgData name="Meera Natarajan" userId="S::meera.natarajan@ascendion.com::13b4dfbb-30e9-4e16-9c10-16f7efdb9eff" providerId="AD" clId="Web-{CD16E5A8-86D0-F10B-6A67-D7B2AB29D5E9}" dt="2025-05-24T12:33:23.455" v="67" actId="20577"/>
        <pc:sldMkLst>
          <pc:docMk/>
          <pc:sldMk cId="962102035" sldId="267"/>
        </pc:sldMkLst>
        <pc:spChg chg="mod">
          <ac:chgData name="Meera Natarajan" userId="S::meera.natarajan@ascendion.com::13b4dfbb-30e9-4e16-9c10-16f7efdb9eff" providerId="AD" clId="Web-{CD16E5A8-86D0-F10B-6A67-D7B2AB29D5E9}" dt="2025-05-24T12:33:23.455" v="67" actId="20577"/>
          <ac:spMkLst>
            <pc:docMk/>
            <pc:sldMk cId="962102035" sldId="267"/>
            <ac:spMk id="3" creationId="{898CF58A-4A85-2818-22ED-9A5ED90F1A02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2:18:05.670" v="24" actId="14100"/>
        <pc:sldMkLst>
          <pc:docMk/>
          <pc:sldMk cId="2529310794" sldId="270"/>
        </pc:sldMkLst>
        <pc:spChg chg="mod">
          <ac:chgData name="Meera Natarajan" userId="S::meera.natarajan@ascendion.com::13b4dfbb-30e9-4e16-9c10-16f7efdb9eff" providerId="AD" clId="Web-{CD16E5A8-86D0-F10B-6A67-D7B2AB29D5E9}" dt="2025-05-24T11:54:38.533" v="14" actId="20577"/>
          <ac:spMkLst>
            <pc:docMk/>
            <pc:sldMk cId="2529310794" sldId="270"/>
            <ac:spMk id="3" creationId="{6138FCCF-3014-D0E8-1766-0AEAF9B3B67A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1:53:01.295" v="7" actId="20577"/>
        <pc:sldMkLst>
          <pc:docMk/>
          <pc:sldMk cId="278636" sldId="271"/>
        </pc:sldMkLst>
        <pc:spChg chg="mod">
          <ac:chgData name="Meera Natarajan" userId="S::meera.natarajan@ascendion.com::13b4dfbb-30e9-4e16-9c10-16f7efdb9eff" providerId="AD" clId="Web-{CD16E5A8-86D0-F10B-6A67-D7B2AB29D5E9}" dt="2025-05-24T11:52:47.107" v="6" actId="20577"/>
          <ac:spMkLst>
            <pc:docMk/>
            <pc:sldMk cId="278636" sldId="271"/>
            <ac:spMk id="2" creationId="{4011C2FB-0639-6193-D44F-5D37795D6B3B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1:53:01.295" v="7" actId="20577"/>
          <ac:spMkLst>
            <pc:docMk/>
            <pc:sldMk cId="278636" sldId="271"/>
            <ac:spMk id="7" creationId="{1FF8C9DE-6157-1884-78DA-A15F98E5544B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1:52:35.294" v="5" actId="20577"/>
        <pc:sldMkLst>
          <pc:docMk/>
          <pc:sldMk cId="3962973092" sldId="272"/>
        </pc:sldMkLst>
        <pc:spChg chg="mod">
          <ac:chgData name="Meera Natarajan" userId="S::meera.natarajan@ascendion.com::13b4dfbb-30e9-4e16-9c10-16f7efdb9eff" providerId="AD" clId="Web-{CD16E5A8-86D0-F10B-6A67-D7B2AB29D5E9}" dt="2025-05-24T11:51:59.527" v="3" actId="20577"/>
          <ac:spMkLst>
            <pc:docMk/>
            <pc:sldMk cId="3962973092" sldId="272"/>
            <ac:spMk id="2" creationId="{09623990-B321-CBE9-F69A-A6F5E50A3FF6}"/>
          </ac:spMkLst>
        </pc:spChg>
        <pc:spChg chg="mod">
          <ac:chgData name="Meera Natarajan" userId="S::meera.natarajan@ascendion.com::13b4dfbb-30e9-4e16-9c10-16f7efdb9eff" providerId="AD" clId="Web-{CD16E5A8-86D0-F10B-6A67-D7B2AB29D5E9}" dt="2025-05-24T11:52:35.294" v="5" actId="20577"/>
          <ac:spMkLst>
            <pc:docMk/>
            <pc:sldMk cId="3962973092" sldId="272"/>
            <ac:spMk id="7" creationId="{3360A0C9-831D-29E6-B15F-49838DA371E4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1:54:05.891" v="12" actId="14100"/>
        <pc:sldMkLst>
          <pc:docMk/>
          <pc:sldMk cId="962540990" sldId="273"/>
        </pc:sldMkLst>
        <pc:spChg chg="mod">
          <ac:chgData name="Meera Natarajan" userId="S::meera.natarajan@ascendion.com::13b4dfbb-30e9-4e16-9c10-16f7efdb9eff" providerId="AD" clId="Web-{CD16E5A8-86D0-F10B-6A67-D7B2AB29D5E9}" dt="2025-05-24T11:53:55.141" v="11" actId="14100"/>
          <ac:spMkLst>
            <pc:docMk/>
            <pc:sldMk cId="962540990" sldId="273"/>
            <ac:spMk id="7" creationId="{28ADA0E6-D887-7E74-4359-76FDFA8C59D3}"/>
          </ac:spMkLst>
        </pc:spChg>
      </pc:sldChg>
      <pc:sldChg chg="modSp">
        <pc:chgData name="Meera Natarajan" userId="S::meera.natarajan@ascendion.com::13b4dfbb-30e9-4e16-9c10-16f7efdb9eff" providerId="AD" clId="Web-{CD16E5A8-86D0-F10B-6A67-D7B2AB29D5E9}" dt="2025-05-24T11:54:25.361" v="13" actId="20577"/>
        <pc:sldMkLst>
          <pc:docMk/>
          <pc:sldMk cId="1887741879" sldId="274"/>
        </pc:sldMkLst>
        <pc:spChg chg="mod">
          <ac:chgData name="Meera Natarajan" userId="S::meera.natarajan@ascendion.com::13b4dfbb-30e9-4e16-9c10-16f7efdb9eff" providerId="AD" clId="Web-{CD16E5A8-86D0-F10B-6A67-D7B2AB29D5E9}" dt="2025-05-24T11:54:25.361" v="13" actId="20577"/>
          <ac:spMkLst>
            <pc:docMk/>
            <pc:sldMk cId="1887741879" sldId="274"/>
            <ac:spMk id="7" creationId="{049EC955-5B4C-6750-70E4-CD5E64581577}"/>
          </ac:spMkLst>
        </pc:spChg>
      </pc:sldChg>
    </pc:docChg>
  </pc:docChgLst>
  <pc:docChgLst>
    <pc:chgData name="Meera Natarajan" userId="S::meera.natarajan@ascendion.com::13b4dfbb-30e9-4e16-9c10-16f7efdb9eff" providerId="AD" clId="Web-{315126E1-63E8-CCC1-DAA6-D53103F1F545}"/>
    <pc:docChg chg="modSld">
      <pc:chgData name="Meera Natarajan" userId="S::meera.natarajan@ascendion.com::13b4dfbb-30e9-4e16-9c10-16f7efdb9eff" providerId="AD" clId="Web-{315126E1-63E8-CCC1-DAA6-D53103F1F545}" dt="2025-05-23T16:59:39.564" v="69" actId="20577"/>
      <pc:docMkLst>
        <pc:docMk/>
      </pc:docMkLst>
      <pc:sldChg chg="modSp">
        <pc:chgData name="Meera Natarajan" userId="S::meera.natarajan@ascendion.com::13b4dfbb-30e9-4e16-9c10-16f7efdb9eff" providerId="AD" clId="Web-{315126E1-63E8-CCC1-DAA6-D53103F1F545}" dt="2025-05-23T16:38:00.514" v="3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315126E1-63E8-CCC1-DAA6-D53103F1F545}" dt="2025-05-23T16:38:00.514" v="3" actId="20577"/>
          <ac:spMkLst>
            <pc:docMk/>
            <pc:sldMk cId="1490347584" sldId="260"/>
            <ac:spMk id="6" creationId="{C3EB464F-FEAD-8C79-94FE-CF96EC897E4D}"/>
          </ac:spMkLst>
        </pc:spChg>
      </pc:sldChg>
      <pc:sldChg chg="modSp">
        <pc:chgData name="Meera Natarajan" userId="S::meera.natarajan@ascendion.com::13b4dfbb-30e9-4e16-9c10-16f7efdb9eff" providerId="AD" clId="Web-{315126E1-63E8-CCC1-DAA6-D53103F1F545}" dt="2025-05-23T16:40:20.674" v="41" actId="14100"/>
        <pc:sldMkLst>
          <pc:docMk/>
          <pc:sldMk cId="2925309423" sldId="262"/>
        </pc:sldMkLst>
        <pc:spChg chg="mod">
          <ac:chgData name="Meera Natarajan" userId="S::meera.natarajan@ascendion.com::13b4dfbb-30e9-4e16-9c10-16f7efdb9eff" providerId="AD" clId="Web-{315126E1-63E8-CCC1-DAA6-D53103F1F545}" dt="2025-05-23T16:39:41.689" v="35" actId="14100"/>
          <ac:spMkLst>
            <pc:docMk/>
            <pc:sldMk cId="2925309423" sldId="262"/>
            <ac:spMk id="2" creationId="{C0CFD7FB-BF20-EC66-9F7B-A95E73215B53}"/>
          </ac:spMkLst>
        </pc:spChg>
        <pc:picChg chg="mod">
          <ac:chgData name="Meera Natarajan" userId="S::meera.natarajan@ascendion.com::13b4dfbb-30e9-4e16-9c10-16f7efdb9eff" providerId="AD" clId="Web-{315126E1-63E8-CCC1-DAA6-D53103F1F545}" dt="2025-05-23T16:39:55.814" v="36" actId="14100"/>
          <ac:picMkLst>
            <pc:docMk/>
            <pc:sldMk cId="2925309423" sldId="262"/>
            <ac:picMk id="3" creationId="{60D3E429-8DD5-CD10-CD75-F3F1284D0BED}"/>
          </ac:picMkLst>
        </pc:picChg>
      </pc:sldChg>
      <pc:sldChg chg="modSp">
        <pc:chgData name="Meera Natarajan" userId="S::meera.natarajan@ascendion.com::13b4dfbb-30e9-4e16-9c10-16f7efdb9eff" providerId="AD" clId="Web-{315126E1-63E8-CCC1-DAA6-D53103F1F545}" dt="2025-05-23T16:41:44.567" v="57" actId="1076"/>
        <pc:sldMkLst>
          <pc:docMk/>
          <pc:sldMk cId="3212797485" sldId="263"/>
        </pc:sldMkLst>
        <pc:spChg chg="mod">
          <ac:chgData name="Meera Natarajan" userId="S::meera.natarajan@ascendion.com::13b4dfbb-30e9-4e16-9c10-16f7efdb9eff" providerId="AD" clId="Web-{315126E1-63E8-CCC1-DAA6-D53103F1F545}" dt="2025-05-23T16:41:44.567" v="57" actId="1076"/>
          <ac:spMkLst>
            <pc:docMk/>
            <pc:sldMk cId="3212797485" sldId="263"/>
            <ac:spMk id="7" creationId="{4540FD24-3DA2-C5E6-0DF3-C35FEC9F1972}"/>
          </ac:spMkLst>
        </pc:spChg>
      </pc:sldChg>
      <pc:sldChg chg="addSp modSp">
        <pc:chgData name="Meera Natarajan" userId="S::meera.natarajan@ascendion.com::13b4dfbb-30e9-4e16-9c10-16f7efdb9eff" providerId="AD" clId="Web-{315126E1-63E8-CCC1-DAA6-D53103F1F545}" dt="2025-05-23T16:59:39.564" v="69" actId="20577"/>
        <pc:sldMkLst>
          <pc:docMk/>
          <pc:sldMk cId="1887741879" sldId="274"/>
        </pc:sldMkLst>
        <pc:spChg chg="mod">
          <ac:chgData name="Meera Natarajan" userId="S::meera.natarajan@ascendion.com::13b4dfbb-30e9-4e16-9c10-16f7efdb9eff" providerId="AD" clId="Web-{315126E1-63E8-CCC1-DAA6-D53103F1F545}" dt="2025-05-23T16:59:39.564" v="69" actId="20577"/>
          <ac:spMkLst>
            <pc:docMk/>
            <pc:sldMk cId="1887741879" sldId="274"/>
            <ac:spMk id="7" creationId="{049EC955-5B4C-6750-70E4-CD5E64581577}"/>
          </ac:spMkLst>
        </pc:spChg>
        <pc:picChg chg="mod">
          <ac:chgData name="Meera Natarajan" userId="S::meera.natarajan@ascendion.com::13b4dfbb-30e9-4e16-9c10-16f7efdb9eff" providerId="AD" clId="Web-{315126E1-63E8-CCC1-DAA6-D53103F1F545}" dt="2025-05-23T16:57:01.826" v="66" actId="14100"/>
          <ac:picMkLst>
            <pc:docMk/>
            <pc:sldMk cId="1887741879" sldId="274"/>
            <ac:picMk id="3" creationId="{D19A8942-E7AA-097D-7575-9B6A1D8FC79F}"/>
          </ac:picMkLst>
        </pc:picChg>
        <pc:picChg chg="add mod">
          <ac:chgData name="Meera Natarajan" userId="S::meera.natarajan@ascendion.com::13b4dfbb-30e9-4e16-9c10-16f7efdb9eff" providerId="AD" clId="Web-{315126E1-63E8-CCC1-DAA6-D53103F1F545}" dt="2025-05-23T16:56:59.716" v="65" actId="1076"/>
          <ac:picMkLst>
            <pc:docMk/>
            <pc:sldMk cId="1887741879" sldId="274"/>
            <ac:picMk id="4" creationId="{7AEE8EBA-12FA-F3ED-4F16-B145A9E2DE4E}"/>
          </ac:picMkLst>
        </pc:picChg>
      </pc:sldChg>
    </pc:docChg>
  </pc:docChgLst>
  <pc:docChgLst>
    <pc:chgData name="Meera Natarajan" userId="S::meera.natarajan@ascendion.com::13b4dfbb-30e9-4e16-9c10-16f7efdb9eff" providerId="AD" clId="Web-{0EA18C0F-7EBB-1B4E-CE48-A65FABC07DEA}"/>
    <pc:docChg chg="modSld">
      <pc:chgData name="Meera Natarajan" userId="S::meera.natarajan@ascendion.com::13b4dfbb-30e9-4e16-9c10-16f7efdb9eff" providerId="AD" clId="Web-{0EA18C0F-7EBB-1B4E-CE48-A65FABC07DEA}" dt="2025-05-24T15:11:53.793" v="109"/>
      <pc:docMkLst>
        <pc:docMk/>
      </pc:docMkLst>
      <pc:sldChg chg="addAnim delAnim modAnim">
        <pc:chgData name="Meera Natarajan" userId="S::meera.natarajan@ascendion.com::13b4dfbb-30e9-4e16-9c10-16f7efdb9eff" providerId="AD" clId="Web-{0EA18C0F-7EBB-1B4E-CE48-A65FABC07DEA}" dt="2025-05-24T15:11:35.182" v="105"/>
        <pc:sldMkLst>
          <pc:docMk/>
          <pc:sldMk cId="89247750" sldId="256"/>
        </pc:sldMkLst>
      </pc:sldChg>
      <pc:sldChg chg="delSp modSp addAnim delAnim">
        <pc:chgData name="Meera Natarajan" userId="S::meera.natarajan@ascendion.com::13b4dfbb-30e9-4e16-9c10-16f7efdb9eff" providerId="AD" clId="Web-{0EA18C0F-7EBB-1B4E-CE48-A65FABC07DEA}" dt="2025-05-24T15:11:30.838" v="104"/>
        <pc:sldMkLst>
          <pc:docMk/>
          <pc:sldMk cId="2189389533" sldId="257"/>
        </pc:sldMkLst>
        <pc:spChg chg="mod">
          <ac:chgData name="Meera Natarajan" userId="S::meera.natarajan@ascendion.com::13b4dfbb-30e9-4e16-9c10-16f7efdb9eff" providerId="AD" clId="Web-{0EA18C0F-7EBB-1B4E-CE48-A65FABC07DEA}" dt="2025-05-24T15:00:07.511" v="50" actId="20577"/>
          <ac:spMkLst>
            <pc:docMk/>
            <pc:sldMk cId="2189389533" sldId="257"/>
            <ac:spMk id="3" creationId="{DC974569-3E72-209E-3294-60EB4C694B43}"/>
          </ac:spMkLst>
        </pc:spChg>
      </pc:sldChg>
      <pc:sldChg chg="modSp">
        <pc:chgData name="Meera Natarajan" userId="S::meera.natarajan@ascendion.com::13b4dfbb-30e9-4e16-9c10-16f7efdb9eff" providerId="AD" clId="Web-{0EA18C0F-7EBB-1B4E-CE48-A65FABC07DEA}" dt="2025-05-24T14:50:13.674" v="10" actId="20577"/>
        <pc:sldMkLst>
          <pc:docMk/>
          <pc:sldMk cId="2026189810" sldId="259"/>
        </pc:sldMkLst>
        <pc:spChg chg="mod">
          <ac:chgData name="Meera Natarajan" userId="S::meera.natarajan@ascendion.com::13b4dfbb-30e9-4e16-9c10-16f7efdb9eff" providerId="AD" clId="Web-{0EA18C0F-7EBB-1B4E-CE48-A65FABC07DEA}" dt="2025-05-24T14:50:13.674" v="10" actId="20577"/>
          <ac:spMkLst>
            <pc:docMk/>
            <pc:sldMk cId="2026189810" sldId="259"/>
            <ac:spMk id="9" creationId="{D230439E-6B24-5924-3D7B-DFF4C9C3A8F4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0:28.231" v="55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0EA18C0F-7EBB-1B4E-CE48-A65FABC07DEA}" dt="2025-05-24T15:00:28.231" v="55" actId="20577"/>
          <ac:spMkLst>
            <pc:docMk/>
            <pc:sldMk cId="1490347584" sldId="260"/>
            <ac:spMk id="6" creationId="{C3EB464F-FEAD-8C79-94FE-CF96EC897E4D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4:59:25.524" v="48" actId="20577"/>
        <pc:sldMkLst>
          <pc:docMk/>
          <pc:sldMk cId="2925309423" sldId="262"/>
        </pc:sldMkLst>
        <pc:spChg chg="mod">
          <ac:chgData name="Meera Natarajan" userId="S::meera.natarajan@ascendion.com::13b4dfbb-30e9-4e16-9c10-16f7efdb9eff" providerId="AD" clId="Web-{0EA18C0F-7EBB-1B4E-CE48-A65FABC07DEA}" dt="2025-05-24T14:59:25.524" v="48" actId="20577"/>
          <ac:spMkLst>
            <pc:docMk/>
            <pc:sldMk cId="2925309423" sldId="262"/>
            <ac:spMk id="2" creationId="{C0CFD7FB-BF20-EC66-9F7B-A95E73215B53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1:11.031" v="61" actId="20577"/>
        <pc:sldMkLst>
          <pc:docMk/>
          <pc:sldMk cId="3212797485" sldId="263"/>
        </pc:sldMkLst>
        <pc:spChg chg="mod">
          <ac:chgData name="Meera Natarajan" userId="S::meera.natarajan@ascendion.com::13b4dfbb-30e9-4e16-9c10-16f7efdb9eff" providerId="AD" clId="Web-{0EA18C0F-7EBB-1B4E-CE48-A65FABC07DEA}" dt="2025-05-24T15:01:11.031" v="61" actId="20577"/>
          <ac:spMkLst>
            <pc:docMk/>
            <pc:sldMk cId="3212797485" sldId="263"/>
            <ac:spMk id="7" creationId="{4540FD24-3DA2-C5E6-0DF3-C35FEC9F1972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1:28.407" v="64" actId="20577"/>
        <pc:sldMkLst>
          <pc:docMk/>
          <pc:sldMk cId="3652557165" sldId="264"/>
        </pc:sldMkLst>
        <pc:spChg chg="mod">
          <ac:chgData name="Meera Natarajan" userId="S::meera.natarajan@ascendion.com::13b4dfbb-30e9-4e16-9c10-16f7efdb9eff" providerId="AD" clId="Web-{0EA18C0F-7EBB-1B4E-CE48-A65FABC07DEA}" dt="2025-05-24T15:01:28.407" v="64" actId="20577"/>
          <ac:spMkLst>
            <pc:docMk/>
            <pc:sldMk cId="3652557165" sldId="264"/>
            <ac:spMk id="7" creationId="{0383EB59-6FA2-5D11-4423-DFA70FA54665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2:46.850" v="82" actId="20577"/>
        <pc:sldMkLst>
          <pc:docMk/>
          <pc:sldMk cId="1952212516" sldId="266"/>
        </pc:sldMkLst>
        <pc:spChg chg="mod">
          <ac:chgData name="Meera Natarajan" userId="S::meera.natarajan@ascendion.com::13b4dfbb-30e9-4e16-9c10-16f7efdb9eff" providerId="AD" clId="Web-{0EA18C0F-7EBB-1B4E-CE48-A65FABC07DEA}" dt="2025-05-24T14:53:45.079" v="35" actId="20577"/>
          <ac:spMkLst>
            <pc:docMk/>
            <pc:sldMk cId="1952212516" sldId="266"/>
            <ac:spMk id="10" creationId="{ED5B1590-8954-6EF1-A6C9-785B3FD80545}"/>
          </ac:spMkLst>
        </pc:spChg>
        <pc:spChg chg="mod">
          <ac:chgData name="Meera Natarajan" userId="S::meera.natarajan@ascendion.com::13b4dfbb-30e9-4e16-9c10-16f7efdb9eff" providerId="AD" clId="Web-{0EA18C0F-7EBB-1B4E-CE48-A65FABC07DEA}" dt="2025-05-24T15:02:46.850" v="82" actId="20577"/>
          <ac:spMkLst>
            <pc:docMk/>
            <pc:sldMk cId="1952212516" sldId="266"/>
            <ac:spMk id="11" creationId="{D138D6ED-DD80-8D48-2960-9D0F1FF02C71}"/>
          </ac:spMkLst>
        </pc:spChg>
      </pc:sldChg>
      <pc:sldChg chg="delSp modSp addAnim delAnim">
        <pc:chgData name="Meera Natarajan" userId="S::meera.natarajan@ascendion.com::13b4dfbb-30e9-4e16-9c10-16f7efdb9eff" providerId="AD" clId="Web-{0EA18C0F-7EBB-1B4E-CE48-A65FABC07DEA}" dt="2025-05-24T15:11:53.793" v="109"/>
        <pc:sldMkLst>
          <pc:docMk/>
          <pc:sldMk cId="962102035" sldId="267"/>
        </pc:sldMkLst>
        <pc:spChg chg="mod">
          <ac:chgData name="Meera Natarajan" userId="S::meera.natarajan@ascendion.com::13b4dfbb-30e9-4e16-9c10-16f7efdb9eff" providerId="AD" clId="Web-{0EA18C0F-7EBB-1B4E-CE48-A65FABC07DEA}" dt="2025-05-24T15:00:20.762" v="52" actId="20577"/>
          <ac:spMkLst>
            <pc:docMk/>
            <pc:sldMk cId="962102035" sldId="267"/>
            <ac:spMk id="6" creationId="{0D730E22-84C3-33DE-6F74-CB73EF6B951D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0:46.904" v="59" actId="20577"/>
        <pc:sldMkLst>
          <pc:docMk/>
          <pc:sldMk cId="3533707223" sldId="269"/>
        </pc:sldMkLst>
        <pc:spChg chg="mod">
          <ac:chgData name="Meera Natarajan" userId="S::meera.natarajan@ascendion.com::13b4dfbb-30e9-4e16-9c10-16f7efdb9eff" providerId="AD" clId="Web-{0EA18C0F-7EBB-1B4E-CE48-A65FABC07DEA}" dt="2025-05-24T14:50:48.832" v="11" actId="14100"/>
          <ac:spMkLst>
            <pc:docMk/>
            <pc:sldMk cId="3533707223" sldId="269"/>
            <ac:spMk id="5" creationId="{C237028E-AEFD-AA7B-17B5-7FBA08283B46}"/>
          </ac:spMkLst>
        </pc:spChg>
        <pc:spChg chg="mod">
          <ac:chgData name="Meera Natarajan" userId="S::meera.natarajan@ascendion.com::13b4dfbb-30e9-4e16-9c10-16f7efdb9eff" providerId="AD" clId="Web-{0EA18C0F-7EBB-1B4E-CE48-A65FABC07DEA}" dt="2025-05-24T15:00:46.904" v="59" actId="20577"/>
          <ac:spMkLst>
            <pc:docMk/>
            <pc:sldMk cId="3533707223" sldId="269"/>
            <ac:spMk id="15" creationId="{1F347AE7-2BE1-2D0E-DC57-3CC97811C3FB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2:33.333" v="79" actId="20577"/>
        <pc:sldMkLst>
          <pc:docMk/>
          <pc:sldMk cId="2529310794" sldId="270"/>
        </pc:sldMkLst>
        <pc:spChg chg="mod">
          <ac:chgData name="Meera Natarajan" userId="S::meera.natarajan@ascendion.com::13b4dfbb-30e9-4e16-9c10-16f7efdb9eff" providerId="AD" clId="Web-{0EA18C0F-7EBB-1B4E-CE48-A65FABC07DEA}" dt="2025-05-24T15:02:33.333" v="79" actId="20577"/>
          <ac:spMkLst>
            <pc:docMk/>
            <pc:sldMk cId="2529310794" sldId="270"/>
            <ac:spMk id="2" creationId="{9DB05255-810F-8994-4585-1D48FACA5AA4}"/>
          </ac:spMkLst>
        </pc:spChg>
        <pc:spChg chg="mod">
          <ac:chgData name="Meera Natarajan" userId="S::meera.natarajan@ascendion.com::13b4dfbb-30e9-4e16-9c10-16f7efdb9eff" providerId="AD" clId="Web-{0EA18C0F-7EBB-1B4E-CE48-A65FABC07DEA}" dt="2025-05-24T14:52:45.247" v="24" actId="20577"/>
          <ac:spMkLst>
            <pc:docMk/>
            <pc:sldMk cId="2529310794" sldId="270"/>
            <ac:spMk id="3" creationId="{6138FCCF-3014-D0E8-1766-0AEAF9B3B67A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1:57.581" v="71" actId="20577"/>
        <pc:sldMkLst>
          <pc:docMk/>
          <pc:sldMk cId="278636" sldId="271"/>
        </pc:sldMkLst>
        <pc:spChg chg="mod">
          <ac:chgData name="Meera Natarajan" userId="S::meera.natarajan@ascendion.com::13b4dfbb-30e9-4e16-9c10-16f7efdb9eff" providerId="AD" clId="Web-{0EA18C0F-7EBB-1B4E-CE48-A65FABC07DEA}" dt="2025-05-24T15:01:57.581" v="71" actId="20577"/>
          <ac:spMkLst>
            <pc:docMk/>
            <pc:sldMk cId="278636" sldId="271"/>
            <ac:spMk id="7" creationId="{1FF8C9DE-6157-1884-78DA-A15F98E5544B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1:37.345" v="68" actId="14100"/>
        <pc:sldMkLst>
          <pc:docMk/>
          <pc:sldMk cId="3962973092" sldId="272"/>
        </pc:sldMkLst>
        <pc:spChg chg="mod">
          <ac:chgData name="Meera Natarajan" userId="S::meera.natarajan@ascendion.com::13b4dfbb-30e9-4e16-9c10-16f7efdb9eff" providerId="AD" clId="Web-{0EA18C0F-7EBB-1B4E-CE48-A65FABC07DEA}" dt="2025-05-24T14:51:55.493" v="14" actId="1076"/>
          <ac:spMkLst>
            <pc:docMk/>
            <pc:sldMk cId="3962973092" sldId="272"/>
            <ac:spMk id="2" creationId="{09623990-B321-CBE9-F69A-A6F5E50A3FF6}"/>
          </ac:spMkLst>
        </pc:spChg>
        <pc:spChg chg="mod">
          <ac:chgData name="Meera Natarajan" userId="S::meera.natarajan@ascendion.com::13b4dfbb-30e9-4e16-9c10-16f7efdb9eff" providerId="AD" clId="Web-{0EA18C0F-7EBB-1B4E-CE48-A65FABC07DEA}" dt="2025-05-24T15:01:37.345" v="68" actId="14100"/>
          <ac:spMkLst>
            <pc:docMk/>
            <pc:sldMk cId="3962973092" sldId="272"/>
            <ac:spMk id="7" creationId="{3360A0C9-831D-29E6-B15F-49838DA371E4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2:05.988" v="74" actId="20577"/>
        <pc:sldMkLst>
          <pc:docMk/>
          <pc:sldMk cId="962540990" sldId="273"/>
        </pc:sldMkLst>
        <pc:spChg chg="mod">
          <ac:chgData name="Meera Natarajan" userId="S::meera.natarajan@ascendion.com::13b4dfbb-30e9-4e16-9c10-16f7efdb9eff" providerId="AD" clId="Web-{0EA18C0F-7EBB-1B4E-CE48-A65FABC07DEA}" dt="2025-05-24T15:02:05.988" v="74" actId="20577"/>
          <ac:spMkLst>
            <pc:docMk/>
            <pc:sldMk cId="962540990" sldId="273"/>
            <ac:spMk id="7" creationId="{28ADA0E6-D887-7E74-4359-76FDFA8C59D3}"/>
          </ac:spMkLst>
        </pc:spChg>
      </pc:sldChg>
      <pc:sldChg chg="delSp modSp">
        <pc:chgData name="Meera Natarajan" userId="S::meera.natarajan@ascendion.com::13b4dfbb-30e9-4e16-9c10-16f7efdb9eff" providerId="AD" clId="Web-{0EA18C0F-7EBB-1B4E-CE48-A65FABC07DEA}" dt="2025-05-24T15:02:17.004" v="77" actId="20577"/>
        <pc:sldMkLst>
          <pc:docMk/>
          <pc:sldMk cId="1887741879" sldId="274"/>
        </pc:sldMkLst>
        <pc:spChg chg="mod">
          <ac:chgData name="Meera Natarajan" userId="S::meera.natarajan@ascendion.com::13b4dfbb-30e9-4e16-9c10-16f7efdb9eff" providerId="AD" clId="Web-{0EA18C0F-7EBB-1B4E-CE48-A65FABC07DEA}" dt="2025-05-24T15:02:17.004" v="77" actId="20577"/>
          <ac:spMkLst>
            <pc:docMk/>
            <pc:sldMk cId="1887741879" sldId="274"/>
            <ac:spMk id="7" creationId="{049EC955-5B4C-6750-70E4-CD5E64581577}"/>
          </ac:spMkLst>
        </pc:spChg>
      </pc:sldChg>
    </pc:docChg>
  </pc:docChgLst>
  <pc:docChgLst>
    <pc:chgData name="Meera Natarajan" userId="S::meera.natarajan@ascendion.com::13b4dfbb-30e9-4e16-9c10-16f7efdb9eff" providerId="AD" clId="Web-{4099D364-551B-CBF3-5AB1-CD0D13A4773B}"/>
    <pc:docChg chg="modSld">
      <pc:chgData name="Meera Natarajan" userId="S::meera.natarajan@ascendion.com::13b4dfbb-30e9-4e16-9c10-16f7efdb9eff" providerId="AD" clId="Web-{4099D364-551B-CBF3-5AB1-CD0D13A4773B}" dt="2025-05-24T14:09:34.562" v="55" actId="1076"/>
      <pc:docMkLst>
        <pc:docMk/>
      </pc:docMkLst>
      <pc:sldChg chg="modSp">
        <pc:chgData name="Meera Natarajan" userId="S::meera.natarajan@ascendion.com::13b4dfbb-30e9-4e16-9c10-16f7efdb9eff" providerId="AD" clId="Web-{4099D364-551B-CBF3-5AB1-CD0D13A4773B}" dt="2025-05-24T13:59:27.353" v="35" actId="1076"/>
        <pc:sldMkLst>
          <pc:docMk/>
          <pc:sldMk cId="89247750" sldId="256"/>
        </pc:sldMkLst>
        <pc:spChg chg="mod">
          <ac:chgData name="Meera Natarajan" userId="S::meera.natarajan@ascendion.com::13b4dfbb-30e9-4e16-9c10-16f7efdb9eff" providerId="AD" clId="Web-{4099D364-551B-CBF3-5AB1-CD0D13A4773B}" dt="2025-05-24T13:59:27.353" v="35" actId="1076"/>
          <ac:spMkLst>
            <pc:docMk/>
            <pc:sldMk cId="89247750" sldId="256"/>
            <ac:spMk id="4" creationId="{CB0ABB8D-A9B1-BF5E-8E51-DAC64CE57FBB}"/>
          </ac:spMkLst>
        </pc:spChg>
      </pc:sldChg>
      <pc:sldChg chg="delSp modSp">
        <pc:chgData name="Meera Natarajan" userId="S::meera.natarajan@ascendion.com::13b4dfbb-30e9-4e16-9c10-16f7efdb9eff" providerId="AD" clId="Web-{4099D364-551B-CBF3-5AB1-CD0D13A4773B}" dt="2025-05-24T14:01:22.070" v="42" actId="20577"/>
        <pc:sldMkLst>
          <pc:docMk/>
          <pc:sldMk cId="2026189810" sldId="259"/>
        </pc:sldMkLst>
        <pc:spChg chg="mod">
          <ac:chgData name="Meera Natarajan" userId="S::meera.natarajan@ascendion.com::13b4dfbb-30e9-4e16-9c10-16f7efdb9eff" providerId="AD" clId="Web-{4099D364-551B-CBF3-5AB1-CD0D13A4773B}" dt="2025-05-24T14:01:22.070" v="42" actId="20577"/>
          <ac:spMkLst>
            <pc:docMk/>
            <pc:sldMk cId="2026189810" sldId="259"/>
            <ac:spMk id="2" creationId="{2B55063D-F1F4-B0DA-30AC-5261138A1501}"/>
          </ac:spMkLst>
        </pc:spChg>
      </pc:sldChg>
      <pc:sldChg chg="modSp">
        <pc:chgData name="Meera Natarajan" userId="S::meera.natarajan@ascendion.com::13b4dfbb-30e9-4e16-9c10-16f7efdb9eff" providerId="AD" clId="Web-{4099D364-551B-CBF3-5AB1-CD0D13A4773B}" dt="2025-05-24T14:07:53.059" v="50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4099D364-551B-CBF3-5AB1-CD0D13A4773B}" dt="2025-05-24T14:07:53.059" v="50"/>
          <ac:spMkLst>
            <pc:docMk/>
            <pc:sldMk cId="1490347584" sldId="260"/>
            <ac:spMk id="6" creationId="{C3EB464F-FEAD-8C79-94FE-CF96EC897E4D}"/>
          </ac:spMkLst>
        </pc:spChg>
      </pc:sldChg>
      <pc:sldChg chg="modSp">
        <pc:chgData name="Meera Natarajan" userId="S::meera.natarajan@ascendion.com::13b4dfbb-30e9-4e16-9c10-16f7efdb9eff" providerId="AD" clId="Web-{4099D364-551B-CBF3-5AB1-CD0D13A4773B}" dt="2025-05-24T14:09:34.562" v="55" actId="1076"/>
        <pc:sldMkLst>
          <pc:docMk/>
          <pc:sldMk cId="1952212516" sldId="266"/>
        </pc:sldMkLst>
        <pc:spChg chg="mod">
          <ac:chgData name="Meera Natarajan" userId="S::meera.natarajan@ascendion.com::13b4dfbb-30e9-4e16-9c10-16f7efdb9eff" providerId="AD" clId="Web-{4099D364-551B-CBF3-5AB1-CD0D13A4773B}" dt="2025-05-24T14:09:34.562" v="55" actId="1076"/>
          <ac:spMkLst>
            <pc:docMk/>
            <pc:sldMk cId="1952212516" sldId="266"/>
            <ac:spMk id="10" creationId="{ED5B1590-8954-6EF1-A6C9-785B3FD80545}"/>
          </ac:spMkLst>
        </pc:spChg>
      </pc:sldChg>
      <pc:sldChg chg="modSp">
        <pc:chgData name="Meera Natarajan" userId="S::meera.natarajan@ascendion.com::13b4dfbb-30e9-4e16-9c10-16f7efdb9eff" providerId="AD" clId="Web-{4099D364-551B-CBF3-5AB1-CD0D13A4773B}" dt="2025-05-24T14:00:30.078" v="36" actId="20577"/>
        <pc:sldMkLst>
          <pc:docMk/>
          <pc:sldMk cId="962102035" sldId="267"/>
        </pc:sldMkLst>
        <pc:spChg chg="mod">
          <ac:chgData name="Meera Natarajan" userId="S::meera.natarajan@ascendion.com::13b4dfbb-30e9-4e16-9c10-16f7efdb9eff" providerId="AD" clId="Web-{4099D364-551B-CBF3-5AB1-CD0D13A4773B}" dt="2025-05-24T14:00:30.078" v="36" actId="20577"/>
          <ac:spMkLst>
            <pc:docMk/>
            <pc:sldMk cId="962102035" sldId="267"/>
            <ac:spMk id="6" creationId="{0D730E22-84C3-33DE-6F74-CB73EF6B951D}"/>
          </ac:spMkLst>
        </pc:spChg>
      </pc:sldChg>
      <pc:sldChg chg="modSp">
        <pc:chgData name="Meera Natarajan" userId="S::meera.natarajan@ascendion.com::13b4dfbb-30e9-4e16-9c10-16f7efdb9eff" providerId="AD" clId="Web-{4099D364-551B-CBF3-5AB1-CD0D13A4773B}" dt="2025-05-24T14:08:22.451" v="52" actId="20577"/>
        <pc:sldMkLst>
          <pc:docMk/>
          <pc:sldMk cId="3533707223" sldId="269"/>
        </pc:sldMkLst>
        <pc:spChg chg="mod">
          <ac:chgData name="Meera Natarajan" userId="S::meera.natarajan@ascendion.com::13b4dfbb-30e9-4e16-9c10-16f7efdb9eff" providerId="AD" clId="Web-{4099D364-551B-CBF3-5AB1-CD0D13A4773B}" dt="2025-05-24T14:08:22.451" v="52" actId="20577"/>
          <ac:spMkLst>
            <pc:docMk/>
            <pc:sldMk cId="3533707223" sldId="269"/>
            <ac:spMk id="6" creationId="{12E67559-6B07-0EA7-3CAE-81C2A870D0B9}"/>
          </ac:spMkLst>
        </pc:spChg>
      </pc:sldChg>
    </pc:docChg>
  </pc:docChgLst>
  <pc:docChgLst>
    <pc:chgData name="Meera Natarajan" userId="S::meera.natarajan@ascendion.com::13b4dfbb-30e9-4e16-9c10-16f7efdb9eff" providerId="AD" clId="Web-{57F937A0-4D7E-BC4A-5E0D-D580331520D7}"/>
    <pc:docChg chg="modSld">
      <pc:chgData name="Meera Natarajan" userId="S::meera.natarajan@ascendion.com::13b4dfbb-30e9-4e16-9c10-16f7efdb9eff" providerId="AD" clId="Web-{57F937A0-4D7E-BC4A-5E0D-D580331520D7}" dt="2025-05-23T11:39:13.524" v="248" actId="20577"/>
      <pc:docMkLst>
        <pc:docMk/>
      </pc:docMkLst>
      <pc:sldChg chg="addSp delSp modSp">
        <pc:chgData name="Meera Natarajan" userId="S::meera.natarajan@ascendion.com::13b4dfbb-30e9-4e16-9c10-16f7efdb9eff" providerId="AD" clId="Web-{57F937A0-4D7E-BC4A-5E0D-D580331520D7}" dt="2025-05-23T11:28:23.546" v="77"/>
        <pc:sldMkLst>
          <pc:docMk/>
          <pc:sldMk cId="2026189810" sldId="259"/>
        </pc:sldMkLst>
        <pc:spChg chg="mod">
          <ac:chgData name="Meera Natarajan" userId="S::meera.natarajan@ascendion.com::13b4dfbb-30e9-4e16-9c10-16f7efdb9eff" providerId="AD" clId="Web-{57F937A0-4D7E-BC4A-5E0D-D580331520D7}" dt="2025-05-23T11:28:23.530" v="76"/>
          <ac:spMkLst>
            <pc:docMk/>
            <pc:sldMk cId="2026189810" sldId="259"/>
            <ac:spMk id="2" creationId="{2B55063D-F1F4-B0DA-30AC-5261138A1501}"/>
          </ac:spMkLst>
        </pc:spChg>
        <pc:spChg chg="add mod">
          <ac:chgData name="Meera Natarajan" userId="S::meera.natarajan@ascendion.com::13b4dfbb-30e9-4e16-9c10-16f7efdb9eff" providerId="AD" clId="Web-{57F937A0-4D7E-BC4A-5E0D-D580331520D7}" dt="2025-05-23T11:28:23.546" v="77"/>
          <ac:spMkLst>
            <pc:docMk/>
            <pc:sldMk cId="2026189810" sldId="259"/>
            <ac:spMk id="9" creationId="{D230439E-6B24-5924-3D7B-DFF4C9C3A8F4}"/>
          </ac:spMkLst>
        </pc:spChg>
      </pc:sldChg>
      <pc:sldChg chg="addSp delSp modSp">
        <pc:chgData name="Meera Natarajan" userId="S::meera.natarajan@ascendion.com::13b4dfbb-30e9-4e16-9c10-16f7efdb9eff" providerId="AD" clId="Web-{57F937A0-4D7E-BC4A-5E0D-D580331520D7}" dt="2025-05-23T11:39:13.524" v="248" actId="20577"/>
        <pc:sldMkLst>
          <pc:docMk/>
          <pc:sldMk cId="1490347584" sldId="260"/>
        </pc:sldMkLst>
        <pc:spChg chg="mod">
          <ac:chgData name="Meera Natarajan" userId="S::meera.natarajan@ascendion.com::13b4dfbb-30e9-4e16-9c10-16f7efdb9eff" providerId="AD" clId="Web-{57F937A0-4D7E-BC4A-5E0D-D580331520D7}" dt="2025-05-23T11:39:13.524" v="248" actId="20577"/>
          <ac:spMkLst>
            <pc:docMk/>
            <pc:sldMk cId="1490347584" sldId="260"/>
            <ac:spMk id="5" creationId="{C01421C8-8710-4BD4-4F97-DBEBDC45F2E5}"/>
          </ac:spMkLst>
        </pc:spChg>
        <pc:spChg chg="add mod">
          <ac:chgData name="Meera Natarajan" userId="S::meera.natarajan@ascendion.com::13b4dfbb-30e9-4e16-9c10-16f7efdb9eff" providerId="AD" clId="Web-{57F937A0-4D7E-BC4A-5E0D-D580331520D7}" dt="2025-05-23T11:31:38.103" v="91" actId="1076"/>
          <ac:spMkLst>
            <pc:docMk/>
            <pc:sldMk cId="1490347584" sldId="260"/>
            <ac:spMk id="6" creationId="{C3EB464F-FEAD-8C79-94FE-CF96EC897E4D}"/>
          </ac:spMkLst>
        </pc:spChg>
      </pc:sldChg>
      <pc:sldChg chg="addSp delSp modSp">
        <pc:chgData name="Meera Natarajan" userId="S::meera.natarajan@ascendion.com::13b4dfbb-30e9-4e16-9c10-16f7efdb9eff" providerId="AD" clId="Web-{57F937A0-4D7E-BC4A-5E0D-D580331520D7}" dt="2025-05-23T11:22:11.034" v="64" actId="1076"/>
        <pc:sldMkLst>
          <pc:docMk/>
          <pc:sldMk cId="962102035" sldId="267"/>
        </pc:sldMkLst>
        <pc:spChg chg="add mod">
          <ac:chgData name="Meera Natarajan" userId="S::meera.natarajan@ascendion.com::13b4dfbb-30e9-4e16-9c10-16f7efdb9eff" providerId="AD" clId="Web-{57F937A0-4D7E-BC4A-5E0D-D580331520D7}" dt="2025-05-23T11:22:11.034" v="64" actId="1076"/>
          <ac:spMkLst>
            <pc:docMk/>
            <pc:sldMk cId="962102035" sldId="267"/>
            <ac:spMk id="3" creationId="{898CF58A-4A85-2818-22ED-9A5ED90F1A02}"/>
          </ac:spMkLst>
        </pc:spChg>
      </pc:sldChg>
    </pc:docChg>
  </pc:docChgLst>
  <pc:docChgLst>
    <pc:chgData name="Meera Natarajan" userId="S::meera.natarajan@ascendion.com::13b4dfbb-30e9-4e16-9c10-16f7efdb9eff" providerId="AD" clId="Web-{226CE2E3-D4BA-E927-5F68-213305A86791}"/>
    <pc:docChg chg="modSld">
      <pc:chgData name="Meera Natarajan" userId="S::meera.natarajan@ascendion.com::13b4dfbb-30e9-4e16-9c10-16f7efdb9eff" providerId="AD" clId="Web-{226CE2E3-D4BA-E927-5F68-213305A86791}" dt="2025-05-23T11:13:02.764" v="67" actId="1076"/>
      <pc:docMkLst>
        <pc:docMk/>
      </pc:docMkLst>
      <pc:sldChg chg="addSp delSp modSp">
        <pc:chgData name="Meera Natarajan" userId="S::meera.natarajan@ascendion.com::13b4dfbb-30e9-4e16-9c10-16f7efdb9eff" providerId="AD" clId="Web-{226CE2E3-D4BA-E927-5F68-213305A86791}" dt="2025-05-23T10:53:36.045" v="65" actId="20577"/>
        <pc:sldMkLst>
          <pc:docMk/>
          <pc:sldMk cId="2189389533" sldId="257"/>
        </pc:sldMkLst>
        <pc:spChg chg="mod">
          <ac:chgData name="Meera Natarajan" userId="S::meera.natarajan@ascendion.com::13b4dfbb-30e9-4e16-9c10-16f7efdb9eff" providerId="AD" clId="Web-{226CE2E3-D4BA-E927-5F68-213305A86791}" dt="2025-05-23T10:53:35.889" v="61" actId="20577"/>
          <ac:spMkLst>
            <pc:docMk/>
            <pc:sldMk cId="2189389533" sldId="257"/>
            <ac:spMk id="4" creationId="{518A408B-108E-8EA9-DA0A-9F0FA1CD9B17}"/>
          </ac:spMkLst>
        </pc:spChg>
        <pc:spChg chg="mod">
          <ac:chgData name="Meera Natarajan" userId="S::meera.natarajan@ascendion.com::13b4dfbb-30e9-4e16-9c10-16f7efdb9eff" providerId="AD" clId="Web-{226CE2E3-D4BA-E927-5F68-213305A86791}" dt="2025-05-23T10:52:47.340" v="54" actId="1076"/>
          <ac:spMkLst>
            <pc:docMk/>
            <pc:sldMk cId="2189389533" sldId="257"/>
            <ac:spMk id="5" creationId="{F86A3C17-90A3-F93F-5D84-D3D378E1ACB2}"/>
          </ac:spMkLst>
        </pc:spChg>
        <pc:spChg chg="mod">
          <ac:chgData name="Meera Natarajan" userId="S::meera.natarajan@ascendion.com::13b4dfbb-30e9-4e16-9c10-16f7efdb9eff" providerId="AD" clId="Web-{226CE2E3-D4BA-E927-5F68-213305A86791}" dt="2025-05-23T10:53:36.045" v="65" actId="20577"/>
          <ac:spMkLst>
            <pc:docMk/>
            <pc:sldMk cId="2189389533" sldId="257"/>
            <ac:spMk id="6" creationId="{A55AE72A-AEC0-D00B-117C-50F93D7FACDF}"/>
          </ac:spMkLst>
        </pc:spChg>
        <pc:spChg chg="mod">
          <ac:chgData name="Meera Natarajan" userId="S::meera.natarajan@ascendion.com::13b4dfbb-30e9-4e16-9c10-16f7efdb9eff" providerId="AD" clId="Web-{226CE2E3-D4BA-E927-5F68-213305A86791}" dt="2025-05-23T10:53:35.967" v="63" actId="20577"/>
          <ac:spMkLst>
            <pc:docMk/>
            <pc:sldMk cId="2189389533" sldId="257"/>
            <ac:spMk id="7" creationId="{7F9B1C4D-84C8-31FA-3922-10AC6E28778E}"/>
          </ac:spMkLst>
        </pc:spChg>
      </pc:sldChg>
      <pc:sldChg chg="modSp">
        <pc:chgData name="Meera Natarajan" userId="S::meera.natarajan@ascendion.com::13b4dfbb-30e9-4e16-9c10-16f7efdb9eff" providerId="AD" clId="Web-{226CE2E3-D4BA-E927-5F68-213305A86791}" dt="2025-05-23T11:13:02.764" v="67" actId="1076"/>
        <pc:sldMkLst>
          <pc:docMk/>
          <pc:sldMk cId="962102035" sldId="267"/>
        </pc:sldMkLst>
      </pc:sldChg>
    </pc:docChg>
  </pc:docChgLst>
  <pc:docChgLst>
    <pc:chgData name="Meera Natarajan" userId="13b4dfbb-30e9-4e16-9c10-16f7efdb9eff" providerId="ADAL" clId="{9BC9BF7B-56CF-4D15-9367-E2C8E226D74A}"/>
    <pc:docChg chg="undo custSel addSld delSld modSld">
      <pc:chgData name="Meera Natarajan" userId="13b4dfbb-30e9-4e16-9c10-16f7efdb9eff" providerId="ADAL" clId="{9BC9BF7B-56CF-4D15-9367-E2C8E226D74A}" dt="2025-05-26T09:53:45.673" v="552" actId="2711"/>
      <pc:docMkLst>
        <pc:docMk/>
      </pc:docMkLst>
      <pc:sldChg chg="modSp mod">
        <pc:chgData name="Meera Natarajan" userId="13b4dfbb-30e9-4e16-9c10-16f7efdb9eff" providerId="ADAL" clId="{9BC9BF7B-56CF-4D15-9367-E2C8E226D74A}" dt="2025-05-26T08:53:27.070" v="351" actId="20577"/>
        <pc:sldMkLst>
          <pc:docMk/>
          <pc:sldMk cId="2189389533" sldId="257"/>
        </pc:sldMkLst>
        <pc:spChg chg="mod">
          <ac:chgData name="Meera Natarajan" userId="13b4dfbb-30e9-4e16-9c10-16f7efdb9eff" providerId="ADAL" clId="{9BC9BF7B-56CF-4D15-9367-E2C8E226D74A}" dt="2025-05-26T07:20:53.521" v="282" actId="20577"/>
          <ac:spMkLst>
            <pc:docMk/>
            <pc:sldMk cId="2189389533" sldId="257"/>
            <ac:spMk id="5" creationId="{F86A3C17-90A3-F93F-5D84-D3D378E1ACB2}"/>
          </ac:spMkLst>
        </pc:spChg>
        <pc:spChg chg="mod">
          <ac:chgData name="Meera Natarajan" userId="13b4dfbb-30e9-4e16-9c10-16f7efdb9eff" providerId="ADAL" clId="{9BC9BF7B-56CF-4D15-9367-E2C8E226D74A}" dt="2025-05-26T05:15:06.533" v="281" actId="20577"/>
          <ac:spMkLst>
            <pc:docMk/>
            <pc:sldMk cId="2189389533" sldId="257"/>
            <ac:spMk id="6" creationId="{A55AE72A-AEC0-D00B-117C-50F93D7FACDF}"/>
          </ac:spMkLst>
        </pc:spChg>
        <pc:spChg chg="mod">
          <ac:chgData name="Meera Natarajan" userId="13b4dfbb-30e9-4e16-9c10-16f7efdb9eff" providerId="ADAL" clId="{9BC9BF7B-56CF-4D15-9367-E2C8E226D74A}" dt="2025-05-26T08:53:27.070" v="351" actId="20577"/>
          <ac:spMkLst>
            <pc:docMk/>
            <pc:sldMk cId="2189389533" sldId="257"/>
            <ac:spMk id="7" creationId="{7F9B1C4D-84C8-31FA-3922-10AC6E28778E}"/>
          </ac:spMkLst>
        </pc:spChg>
      </pc:sldChg>
      <pc:sldChg chg="modSp mod">
        <pc:chgData name="Meera Natarajan" userId="13b4dfbb-30e9-4e16-9c10-16f7efdb9eff" providerId="ADAL" clId="{9BC9BF7B-56CF-4D15-9367-E2C8E226D74A}" dt="2025-05-26T08:00:42.682" v="284"/>
        <pc:sldMkLst>
          <pc:docMk/>
          <pc:sldMk cId="2026189810" sldId="259"/>
        </pc:sldMkLst>
        <pc:spChg chg="mod">
          <ac:chgData name="Meera Natarajan" userId="13b4dfbb-30e9-4e16-9c10-16f7efdb9eff" providerId="ADAL" clId="{9BC9BF7B-56CF-4D15-9367-E2C8E226D74A}" dt="2025-05-26T08:00:42.682" v="284"/>
          <ac:spMkLst>
            <pc:docMk/>
            <pc:sldMk cId="2026189810" sldId="259"/>
            <ac:spMk id="9" creationId="{D230439E-6B24-5924-3D7B-DFF4C9C3A8F4}"/>
          </ac:spMkLst>
        </pc:spChg>
      </pc:sldChg>
      <pc:sldChg chg="modSp mod">
        <pc:chgData name="Meera Natarajan" userId="13b4dfbb-30e9-4e16-9c10-16f7efdb9eff" providerId="ADAL" clId="{9BC9BF7B-56CF-4D15-9367-E2C8E226D74A}" dt="2025-05-26T08:01:43.475" v="286"/>
        <pc:sldMkLst>
          <pc:docMk/>
          <pc:sldMk cId="1490347584" sldId="260"/>
        </pc:sldMkLst>
        <pc:spChg chg="mod">
          <ac:chgData name="Meera Natarajan" userId="13b4dfbb-30e9-4e16-9c10-16f7efdb9eff" providerId="ADAL" clId="{9BC9BF7B-56CF-4D15-9367-E2C8E226D74A}" dt="2025-05-26T08:01:43.475" v="286"/>
          <ac:spMkLst>
            <pc:docMk/>
            <pc:sldMk cId="1490347584" sldId="260"/>
            <ac:spMk id="5" creationId="{C01421C8-8710-4BD4-4F97-DBEBDC45F2E5}"/>
          </ac:spMkLst>
        </pc:spChg>
      </pc:sldChg>
      <pc:sldChg chg="addSp modSp mod">
        <pc:chgData name="Meera Natarajan" userId="13b4dfbb-30e9-4e16-9c10-16f7efdb9eff" providerId="ADAL" clId="{9BC9BF7B-56CF-4D15-9367-E2C8E226D74A}" dt="2025-05-26T09:45:21.217" v="359" actId="14100"/>
        <pc:sldMkLst>
          <pc:docMk/>
          <pc:sldMk cId="2925309423" sldId="262"/>
        </pc:sldMkLst>
        <pc:picChg chg="mod">
          <ac:chgData name="Meera Natarajan" userId="13b4dfbb-30e9-4e16-9c10-16f7efdb9eff" providerId="ADAL" clId="{9BC9BF7B-56CF-4D15-9367-E2C8E226D74A}" dt="2025-05-26T09:45:08.266" v="354" actId="14100"/>
          <ac:picMkLst>
            <pc:docMk/>
            <pc:sldMk cId="2925309423" sldId="262"/>
            <ac:picMk id="3" creationId="{60D3E429-8DD5-CD10-CD75-F3F1284D0BED}"/>
          </ac:picMkLst>
        </pc:picChg>
        <pc:picChg chg="add mod">
          <ac:chgData name="Meera Natarajan" userId="13b4dfbb-30e9-4e16-9c10-16f7efdb9eff" providerId="ADAL" clId="{9BC9BF7B-56CF-4D15-9367-E2C8E226D74A}" dt="2025-05-26T09:45:21.217" v="359" actId="14100"/>
          <ac:picMkLst>
            <pc:docMk/>
            <pc:sldMk cId="2925309423" sldId="262"/>
            <ac:picMk id="6" creationId="{D2118661-746B-71B3-D376-6487520E9170}"/>
          </ac:picMkLst>
        </pc:picChg>
      </pc:sldChg>
      <pc:sldChg chg="addSp delSp modSp mod">
        <pc:chgData name="Meera Natarajan" userId="13b4dfbb-30e9-4e16-9c10-16f7efdb9eff" providerId="ADAL" clId="{9BC9BF7B-56CF-4D15-9367-E2C8E226D74A}" dt="2025-05-26T09:50:16.282" v="412" actId="115"/>
        <pc:sldMkLst>
          <pc:docMk/>
          <pc:sldMk cId="3212797485" sldId="263"/>
        </pc:sldMkLst>
        <pc:spChg chg="mod">
          <ac:chgData name="Meera Natarajan" userId="13b4dfbb-30e9-4e16-9c10-16f7efdb9eff" providerId="ADAL" clId="{9BC9BF7B-56CF-4D15-9367-E2C8E226D74A}" dt="2025-05-26T09:49:30.364" v="387" actId="20577"/>
          <ac:spMkLst>
            <pc:docMk/>
            <pc:sldMk cId="3212797485" sldId="263"/>
            <ac:spMk id="2" creationId="{C7C74AF3-B960-23E5-3A1F-92B53A264E17}"/>
          </ac:spMkLst>
        </pc:spChg>
        <pc:spChg chg="add mod">
          <ac:chgData name="Meera Natarajan" userId="13b4dfbb-30e9-4e16-9c10-16f7efdb9eff" providerId="ADAL" clId="{9BC9BF7B-56CF-4D15-9367-E2C8E226D74A}" dt="2025-05-26T09:50:16.282" v="412" actId="115"/>
          <ac:spMkLst>
            <pc:docMk/>
            <pc:sldMk cId="3212797485" sldId="263"/>
            <ac:spMk id="6" creationId="{931F16B7-63B5-238C-5C9F-6E44B98343ED}"/>
          </ac:spMkLst>
        </pc:spChg>
        <pc:picChg chg="del">
          <ac:chgData name="Meera Natarajan" userId="13b4dfbb-30e9-4e16-9c10-16f7efdb9eff" providerId="ADAL" clId="{9BC9BF7B-56CF-4D15-9367-E2C8E226D74A}" dt="2025-05-25T13:32:19.531" v="63" actId="478"/>
          <ac:picMkLst>
            <pc:docMk/>
            <pc:sldMk cId="3212797485" sldId="263"/>
            <ac:picMk id="3" creationId="{8C3A01C0-EF06-A793-5C4F-5C17659545F4}"/>
          </ac:picMkLst>
        </pc:picChg>
        <pc:picChg chg="add mod">
          <ac:chgData name="Meera Natarajan" userId="13b4dfbb-30e9-4e16-9c10-16f7efdb9eff" providerId="ADAL" clId="{9BC9BF7B-56CF-4D15-9367-E2C8E226D74A}" dt="2025-05-26T09:46:19.743" v="367" actId="14100"/>
          <ac:picMkLst>
            <pc:docMk/>
            <pc:sldMk cId="3212797485" sldId="263"/>
            <ac:picMk id="4" creationId="{1AB7296C-0CFD-B2A5-A498-CCCE27DBC30A}"/>
          </ac:picMkLst>
        </pc:picChg>
        <pc:picChg chg="add mod">
          <ac:chgData name="Meera Natarajan" userId="13b4dfbb-30e9-4e16-9c10-16f7efdb9eff" providerId="ADAL" clId="{9BC9BF7B-56CF-4D15-9367-E2C8E226D74A}" dt="2025-05-26T09:49:23.149" v="381" actId="14100"/>
          <ac:picMkLst>
            <pc:docMk/>
            <pc:sldMk cId="3212797485" sldId="263"/>
            <ac:picMk id="5" creationId="{620DBD17-CD32-7A77-29A8-C711F35379FA}"/>
          </ac:picMkLst>
        </pc:picChg>
      </pc:sldChg>
      <pc:sldChg chg="addSp delSp modSp mod setBg">
        <pc:chgData name="Meera Natarajan" userId="13b4dfbb-30e9-4e16-9c10-16f7efdb9eff" providerId="ADAL" clId="{9BC9BF7B-56CF-4D15-9367-E2C8E226D74A}" dt="2025-05-26T09:51:18.137" v="442" actId="115"/>
        <pc:sldMkLst>
          <pc:docMk/>
          <pc:sldMk cId="3652557165" sldId="264"/>
        </pc:sldMkLst>
        <pc:spChg chg="mod ord">
          <ac:chgData name="Meera Natarajan" userId="13b4dfbb-30e9-4e16-9c10-16f7efdb9eff" providerId="ADAL" clId="{9BC9BF7B-56CF-4D15-9367-E2C8E226D74A}" dt="2025-05-26T09:47:05.412" v="370" actId="26606"/>
          <ac:spMkLst>
            <pc:docMk/>
            <pc:sldMk cId="3652557165" sldId="264"/>
            <ac:spMk id="2" creationId="{A0481DD9-4D62-ABEF-BD32-7C982ADE22BB}"/>
          </ac:spMkLst>
        </pc:spChg>
        <pc:spChg chg="add mod">
          <ac:chgData name="Meera Natarajan" userId="13b4dfbb-30e9-4e16-9c10-16f7efdb9eff" providerId="ADAL" clId="{9BC9BF7B-56CF-4D15-9367-E2C8E226D74A}" dt="2025-05-26T09:51:18.137" v="442" actId="115"/>
          <ac:spMkLst>
            <pc:docMk/>
            <pc:sldMk cId="3652557165" sldId="264"/>
            <ac:spMk id="6" creationId="{37B94989-1C72-66BA-5EE9-741B04482B7E}"/>
          </ac:spMkLst>
        </pc:spChg>
        <pc:spChg chg="mod">
          <ac:chgData name="Meera Natarajan" userId="13b4dfbb-30e9-4e16-9c10-16f7efdb9eff" providerId="ADAL" clId="{9BC9BF7B-56CF-4D15-9367-E2C8E226D74A}" dt="2025-05-26T09:47:05.412" v="370" actId="26606"/>
          <ac:spMkLst>
            <pc:docMk/>
            <pc:sldMk cId="3652557165" sldId="264"/>
            <ac:spMk id="7" creationId="{0383EB59-6FA2-5D11-4423-DFA70FA54665}"/>
          </ac:spMkLst>
        </pc:spChg>
        <pc:spChg chg="add del">
          <ac:chgData name="Meera Natarajan" userId="13b4dfbb-30e9-4e16-9c10-16f7efdb9eff" providerId="ADAL" clId="{9BC9BF7B-56CF-4D15-9367-E2C8E226D74A}" dt="2025-05-26T09:47:05.412" v="370" actId="26606"/>
          <ac:spMkLst>
            <pc:docMk/>
            <pc:sldMk cId="3652557165" sldId="264"/>
            <ac:spMk id="13" creationId="{D2B783EE-0239-4717-BBEA-8C9EAC61C824}"/>
          </ac:spMkLst>
        </pc:spChg>
        <pc:spChg chg="add del">
          <ac:chgData name="Meera Natarajan" userId="13b4dfbb-30e9-4e16-9c10-16f7efdb9eff" providerId="ADAL" clId="{9BC9BF7B-56CF-4D15-9367-E2C8E226D74A}" dt="2025-05-26T09:47:05.412" v="370" actId="26606"/>
          <ac:spMkLst>
            <pc:docMk/>
            <pc:sldMk cId="3652557165" sldId="264"/>
            <ac:spMk id="15" creationId="{A7B99495-F43F-4D80-A44F-2CB4764EB90B}"/>
          </ac:spMkLst>
        </pc:spChg>
        <pc:spChg chg="add del">
          <ac:chgData name="Meera Natarajan" userId="13b4dfbb-30e9-4e16-9c10-16f7efdb9eff" providerId="ADAL" clId="{9BC9BF7B-56CF-4D15-9367-E2C8E226D74A}" dt="2025-05-26T09:47:05.412" v="370" actId="26606"/>
          <ac:spMkLst>
            <pc:docMk/>
            <pc:sldMk cId="3652557165" sldId="264"/>
            <ac:spMk id="17" creationId="{70BEB1E7-2F88-40BC-B73D-42E5B6F80BFC}"/>
          </ac:spMkLst>
        </pc:spChg>
        <pc:picChg chg="mod ord">
          <ac:chgData name="Meera Natarajan" userId="13b4dfbb-30e9-4e16-9c10-16f7efdb9eff" providerId="ADAL" clId="{9BC9BF7B-56CF-4D15-9367-E2C8E226D74A}" dt="2025-05-26T09:47:05.412" v="370" actId="26606"/>
          <ac:picMkLst>
            <pc:docMk/>
            <pc:sldMk cId="3652557165" sldId="264"/>
            <ac:picMk id="4" creationId="{7EFC39C4-ADCB-E44C-A898-0E218C7F5BA8}"/>
          </ac:picMkLst>
        </pc:picChg>
        <pc:picChg chg="add mod">
          <ac:chgData name="Meera Natarajan" userId="13b4dfbb-30e9-4e16-9c10-16f7efdb9eff" providerId="ADAL" clId="{9BC9BF7B-56CF-4D15-9367-E2C8E226D74A}" dt="2025-05-26T09:50:39.159" v="413" actId="14100"/>
          <ac:picMkLst>
            <pc:docMk/>
            <pc:sldMk cId="3652557165" sldId="264"/>
            <ac:picMk id="5" creationId="{63E682CE-AF85-E313-1C94-19DCA8407D71}"/>
          </ac:picMkLst>
        </pc:picChg>
        <pc:picChg chg="ord">
          <ac:chgData name="Meera Natarajan" userId="13b4dfbb-30e9-4e16-9c10-16f7efdb9eff" providerId="ADAL" clId="{9BC9BF7B-56CF-4D15-9367-E2C8E226D74A}" dt="2025-05-26T09:47:05.412" v="370" actId="26606"/>
          <ac:picMkLst>
            <pc:docMk/>
            <pc:sldMk cId="3652557165" sldId="264"/>
            <ac:picMk id="8" creationId="{66BF1FDF-BAEC-7533-B825-2E1600A1C968}"/>
          </ac:picMkLst>
        </pc:picChg>
      </pc:sldChg>
      <pc:sldChg chg="modSp mod">
        <pc:chgData name="Meera Natarajan" userId="13b4dfbb-30e9-4e16-9c10-16f7efdb9eff" providerId="ADAL" clId="{9BC9BF7B-56CF-4D15-9367-E2C8E226D74A}" dt="2025-05-26T08:19:40.036" v="290" actId="20577"/>
        <pc:sldMkLst>
          <pc:docMk/>
          <pc:sldMk cId="3533707223" sldId="269"/>
        </pc:sldMkLst>
        <pc:spChg chg="mod">
          <ac:chgData name="Meera Natarajan" userId="13b4dfbb-30e9-4e16-9c10-16f7efdb9eff" providerId="ADAL" clId="{9BC9BF7B-56CF-4D15-9367-E2C8E226D74A}" dt="2025-05-26T08:19:40.036" v="290" actId="20577"/>
          <ac:spMkLst>
            <pc:docMk/>
            <pc:sldMk cId="3533707223" sldId="269"/>
            <ac:spMk id="6" creationId="{12E67559-6B07-0EA7-3CAE-81C2A870D0B9}"/>
          </ac:spMkLst>
        </pc:spChg>
        <pc:spChg chg="mod">
          <ac:chgData name="Meera Natarajan" userId="13b4dfbb-30e9-4e16-9c10-16f7efdb9eff" providerId="ADAL" clId="{9BC9BF7B-56CF-4D15-9367-E2C8E226D74A}" dt="2025-05-25T13:42:15.894" v="233" actId="20577"/>
          <ac:spMkLst>
            <pc:docMk/>
            <pc:sldMk cId="3533707223" sldId="269"/>
            <ac:spMk id="9" creationId="{EDCFEDBE-15E4-D570-F35B-F4CF9A3B4419}"/>
          </ac:spMkLst>
        </pc:spChg>
      </pc:sldChg>
      <pc:sldChg chg="modSp mod">
        <pc:chgData name="Meera Natarajan" userId="13b4dfbb-30e9-4e16-9c10-16f7efdb9eff" providerId="ADAL" clId="{9BC9BF7B-56CF-4D15-9367-E2C8E226D74A}" dt="2025-05-26T09:03:12.888" v="353"/>
        <pc:sldMkLst>
          <pc:docMk/>
          <pc:sldMk cId="2529310794" sldId="270"/>
        </pc:sldMkLst>
        <pc:spChg chg="mod">
          <ac:chgData name="Meera Natarajan" userId="13b4dfbb-30e9-4e16-9c10-16f7efdb9eff" providerId="ADAL" clId="{9BC9BF7B-56CF-4D15-9367-E2C8E226D74A}" dt="2025-05-26T09:03:12.888" v="353"/>
          <ac:spMkLst>
            <pc:docMk/>
            <pc:sldMk cId="2529310794" sldId="270"/>
            <ac:spMk id="3" creationId="{6138FCCF-3014-D0E8-1766-0AEAF9B3B67A}"/>
          </ac:spMkLst>
        </pc:spChg>
      </pc:sldChg>
      <pc:sldChg chg="modSp mod">
        <pc:chgData name="Meera Natarajan" userId="13b4dfbb-30e9-4e16-9c10-16f7efdb9eff" providerId="ADAL" clId="{9BC9BF7B-56CF-4D15-9367-E2C8E226D74A}" dt="2025-05-25T13:26:29.076" v="52" actId="5793"/>
        <pc:sldMkLst>
          <pc:docMk/>
          <pc:sldMk cId="3962973092" sldId="272"/>
        </pc:sldMkLst>
        <pc:spChg chg="mod">
          <ac:chgData name="Meera Natarajan" userId="13b4dfbb-30e9-4e16-9c10-16f7efdb9eff" providerId="ADAL" clId="{9BC9BF7B-56CF-4D15-9367-E2C8E226D74A}" dt="2025-05-25T13:26:29.076" v="52" actId="5793"/>
          <ac:spMkLst>
            <pc:docMk/>
            <pc:sldMk cId="3962973092" sldId="272"/>
            <ac:spMk id="2" creationId="{09623990-B321-CBE9-F69A-A6F5E50A3FF6}"/>
          </ac:spMkLst>
        </pc:spChg>
      </pc:sldChg>
      <pc:sldChg chg="addSp modSp mod">
        <pc:chgData name="Meera Natarajan" userId="13b4dfbb-30e9-4e16-9c10-16f7efdb9eff" providerId="ADAL" clId="{9BC9BF7B-56CF-4D15-9367-E2C8E226D74A}" dt="2025-05-26T09:52:57.501" v="495" actId="1076"/>
        <pc:sldMkLst>
          <pc:docMk/>
          <pc:sldMk cId="962540990" sldId="273"/>
        </pc:sldMkLst>
        <pc:spChg chg="mod">
          <ac:chgData name="Meera Natarajan" userId="13b4dfbb-30e9-4e16-9c10-16f7efdb9eff" providerId="ADAL" clId="{9BC9BF7B-56CF-4D15-9367-E2C8E226D74A}" dt="2025-05-26T09:52:53.526" v="494" actId="1076"/>
          <ac:spMkLst>
            <pc:docMk/>
            <pc:sldMk cId="962540990" sldId="273"/>
            <ac:spMk id="2" creationId="{9ED45BA4-4D92-A12F-B6BB-C6B666612820}"/>
          </ac:spMkLst>
        </pc:spChg>
        <pc:spChg chg="add mod">
          <ac:chgData name="Meera Natarajan" userId="13b4dfbb-30e9-4e16-9c10-16f7efdb9eff" providerId="ADAL" clId="{9BC9BF7B-56CF-4D15-9367-E2C8E226D74A}" dt="2025-05-26T09:52:57.501" v="495" actId="1076"/>
          <ac:spMkLst>
            <pc:docMk/>
            <pc:sldMk cId="962540990" sldId="273"/>
            <ac:spMk id="3" creationId="{D9671FE8-E73F-AA83-A293-A74B62F70A03}"/>
          </ac:spMkLst>
        </pc:spChg>
        <pc:picChg chg="mod">
          <ac:chgData name="Meera Natarajan" userId="13b4dfbb-30e9-4e16-9c10-16f7efdb9eff" providerId="ADAL" clId="{9BC9BF7B-56CF-4D15-9367-E2C8E226D74A}" dt="2025-05-26T08:06:06.944" v="289" actId="1036"/>
          <ac:picMkLst>
            <pc:docMk/>
            <pc:sldMk cId="962540990" sldId="273"/>
            <ac:picMk id="4" creationId="{10A7D202-F210-F92D-7ABB-AB3E1B1AD827}"/>
          </ac:picMkLst>
        </pc:picChg>
        <pc:picChg chg="add mod">
          <ac:chgData name="Meera Natarajan" userId="13b4dfbb-30e9-4e16-9c10-16f7efdb9eff" providerId="ADAL" clId="{9BC9BF7B-56CF-4D15-9367-E2C8E226D74A}" dt="2025-05-25T13:36:17.488" v="75" actId="1076"/>
          <ac:picMkLst>
            <pc:docMk/>
            <pc:sldMk cId="962540990" sldId="273"/>
            <ac:picMk id="5" creationId="{829CE100-9C22-9FE6-559F-91D52C1A7D40}"/>
          </ac:picMkLst>
        </pc:picChg>
      </pc:sldChg>
      <pc:sldChg chg="addSp modSp mod">
        <pc:chgData name="Meera Natarajan" userId="13b4dfbb-30e9-4e16-9c10-16f7efdb9eff" providerId="ADAL" clId="{9BC9BF7B-56CF-4D15-9367-E2C8E226D74A}" dt="2025-05-26T09:53:45.673" v="552" actId="2711"/>
        <pc:sldMkLst>
          <pc:docMk/>
          <pc:sldMk cId="1887741879" sldId="274"/>
        </pc:sldMkLst>
        <pc:spChg chg="add mod">
          <ac:chgData name="Meera Natarajan" userId="13b4dfbb-30e9-4e16-9c10-16f7efdb9eff" providerId="ADAL" clId="{9BC9BF7B-56CF-4D15-9367-E2C8E226D74A}" dt="2025-05-26T09:53:45.673" v="552" actId="2711"/>
          <ac:spMkLst>
            <pc:docMk/>
            <pc:sldMk cId="1887741879" sldId="274"/>
            <ac:spMk id="5" creationId="{C312DE31-85A6-EF45-2AC2-46DD28E10B4C}"/>
          </ac:spMkLst>
        </pc:spChg>
        <pc:picChg chg="mod">
          <ac:chgData name="Meera Natarajan" userId="13b4dfbb-30e9-4e16-9c10-16f7efdb9eff" providerId="ADAL" clId="{9BC9BF7B-56CF-4D15-9367-E2C8E226D74A}" dt="2025-05-25T13:47:46.363" v="248" actId="14100"/>
          <ac:picMkLst>
            <pc:docMk/>
            <pc:sldMk cId="1887741879" sldId="274"/>
            <ac:picMk id="4" creationId="{7AEE8EBA-12FA-F3ED-4F16-B145A9E2DE4E}"/>
          </ac:picMkLst>
        </pc:picChg>
        <pc:picChg chg="add mod">
          <ac:chgData name="Meera Natarajan" userId="13b4dfbb-30e9-4e16-9c10-16f7efdb9eff" providerId="ADAL" clId="{9BC9BF7B-56CF-4D15-9367-E2C8E226D74A}" dt="2025-05-25T13:47:56.869" v="251" actId="14100"/>
          <ac:picMkLst>
            <pc:docMk/>
            <pc:sldMk cId="1887741879" sldId="274"/>
            <ac:picMk id="6" creationId="{E2D23425-22B0-FB73-5657-8272C59C4ABC}"/>
          </ac:picMkLst>
        </pc:picChg>
      </pc:sldChg>
      <pc:sldChg chg="new del">
        <pc:chgData name="Meera Natarajan" userId="13b4dfbb-30e9-4e16-9c10-16f7efdb9eff" providerId="ADAL" clId="{9BC9BF7B-56CF-4D15-9367-E2C8E226D74A}" dt="2025-05-25T13:37:03.399" v="77" actId="47"/>
        <pc:sldMkLst>
          <pc:docMk/>
          <pc:sldMk cId="175410652" sldId="275"/>
        </pc:sldMkLst>
      </pc:sldChg>
      <pc:sldChg chg="addSp delSp modSp add mod">
        <pc:chgData name="Meera Natarajan" userId="13b4dfbb-30e9-4e16-9c10-16f7efdb9eff" providerId="ADAL" clId="{9BC9BF7B-56CF-4D15-9367-E2C8E226D74A}" dt="2025-05-26T09:52:16.967" v="469" actId="2711"/>
        <pc:sldMkLst>
          <pc:docMk/>
          <pc:sldMk cId="977742116" sldId="275"/>
        </pc:sldMkLst>
        <pc:spChg chg="mod">
          <ac:chgData name="Meera Natarajan" userId="13b4dfbb-30e9-4e16-9c10-16f7efdb9eff" providerId="ADAL" clId="{9BC9BF7B-56CF-4D15-9367-E2C8E226D74A}" dt="2025-05-25T13:37:21.943" v="82" actId="20577"/>
          <ac:spMkLst>
            <pc:docMk/>
            <pc:sldMk cId="977742116" sldId="275"/>
            <ac:spMk id="2" creationId="{9D7227F6-2AB7-9F1B-A59E-BC6377FD5C5B}"/>
          </ac:spMkLst>
        </pc:spChg>
        <pc:spChg chg="add mod">
          <ac:chgData name="Meera Natarajan" userId="13b4dfbb-30e9-4e16-9c10-16f7efdb9eff" providerId="ADAL" clId="{9BC9BF7B-56CF-4D15-9367-E2C8E226D74A}" dt="2025-05-26T09:52:16.967" v="469" actId="2711"/>
          <ac:spMkLst>
            <pc:docMk/>
            <pc:sldMk cId="977742116" sldId="275"/>
            <ac:spMk id="6" creationId="{8E92E323-7C42-F313-A2E2-9CDC08809CA1}"/>
          </ac:spMkLst>
        </pc:spChg>
        <pc:spChg chg="mod">
          <ac:chgData name="Meera Natarajan" userId="13b4dfbb-30e9-4e16-9c10-16f7efdb9eff" providerId="ADAL" clId="{9BC9BF7B-56CF-4D15-9367-E2C8E226D74A}" dt="2025-05-25T13:38:33.549" v="186" actId="1076"/>
          <ac:spMkLst>
            <pc:docMk/>
            <pc:sldMk cId="977742116" sldId="275"/>
            <ac:spMk id="7" creationId="{625EC065-0EF8-08F3-A1ED-C4DA70A989FD}"/>
          </ac:spMkLst>
        </pc:spChg>
        <pc:picChg chg="del">
          <ac:chgData name="Meera Natarajan" userId="13b4dfbb-30e9-4e16-9c10-16f7efdb9eff" providerId="ADAL" clId="{9BC9BF7B-56CF-4D15-9367-E2C8E226D74A}" dt="2025-05-25T13:37:11.475" v="79" actId="478"/>
          <ac:picMkLst>
            <pc:docMk/>
            <pc:sldMk cId="977742116" sldId="275"/>
            <ac:picMk id="3" creationId="{F26A0E1D-643C-EECB-B5CC-1C876DD6E315}"/>
          </ac:picMkLst>
        </pc:picChg>
        <pc:picChg chg="add mod">
          <ac:chgData name="Meera Natarajan" userId="13b4dfbb-30e9-4e16-9c10-16f7efdb9eff" providerId="ADAL" clId="{9BC9BF7B-56CF-4D15-9367-E2C8E226D74A}" dt="2025-05-26T09:48:53.644" v="380" actId="14100"/>
          <ac:picMkLst>
            <pc:docMk/>
            <pc:sldMk cId="977742116" sldId="275"/>
            <ac:picMk id="4" creationId="{A98D5E6B-93CF-3DF3-B0AF-6D6713AB32B8}"/>
          </ac:picMkLst>
        </pc:picChg>
        <pc:picChg chg="add mod">
          <ac:chgData name="Meera Natarajan" userId="13b4dfbb-30e9-4e16-9c10-16f7efdb9eff" providerId="ADAL" clId="{9BC9BF7B-56CF-4D15-9367-E2C8E226D74A}" dt="2025-05-26T09:48:39.075" v="376" actId="14100"/>
          <ac:picMkLst>
            <pc:docMk/>
            <pc:sldMk cId="977742116" sldId="275"/>
            <ac:picMk id="5" creationId="{62FD11A8-4C8D-7CB2-116D-E6650823399D}"/>
          </ac:picMkLst>
        </pc:picChg>
      </pc:sldChg>
      <pc:sldChg chg="addSp delSp modSp add mod">
        <pc:chgData name="Meera Natarajan" userId="13b4dfbb-30e9-4e16-9c10-16f7efdb9eff" providerId="ADAL" clId="{9BC9BF7B-56CF-4D15-9367-E2C8E226D74A}" dt="2025-05-25T13:46:17.080" v="239" actId="14100"/>
        <pc:sldMkLst>
          <pc:docMk/>
          <pc:sldMk cId="4043229734" sldId="276"/>
        </pc:sldMkLst>
        <pc:spChg chg="mod">
          <ac:chgData name="Meera Natarajan" userId="13b4dfbb-30e9-4e16-9c10-16f7efdb9eff" providerId="ADAL" clId="{9BC9BF7B-56CF-4D15-9367-E2C8E226D74A}" dt="2025-05-25T13:41:50.712" v="223" actId="20577"/>
          <ac:spMkLst>
            <pc:docMk/>
            <pc:sldMk cId="4043229734" sldId="276"/>
            <ac:spMk id="7" creationId="{13461392-99C0-EDDA-2ED7-0804269ACC3D}"/>
          </ac:spMkLst>
        </pc:spChg>
        <pc:picChg chg="del">
          <ac:chgData name="Meera Natarajan" userId="13b4dfbb-30e9-4e16-9c10-16f7efdb9eff" providerId="ADAL" clId="{9BC9BF7B-56CF-4D15-9367-E2C8E226D74A}" dt="2025-05-25T13:41:24.987" v="189" actId="478"/>
          <ac:picMkLst>
            <pc:docMk/>
            <pc:sldMk cId="4043229734" sldId="276"/>
            <ac:picMk id="3" creationId="{61991CEF-F1EF-1725-4AF2-5972D62F689C}"/>
          </ac:picMkLst>
        </pc:picChg>
        <pc:picChg chg="del">
          <ac:chgData name="Meera Natarajan" userId="13b4dfbb-30e9-4e16-9c10-16f7efdb9eff" providerId="ADAL" clId="{9BC9BF7B-56CF-4D15-9367-E2C8E226D74A}" dt="2025-05-25T13:41:23.482" v="188" actId="478"/>
          <ac:picMkLst>
            <pc:docMk/>
            <pc:sldMk cId="4043229734" sldId="276"/>
            <ac:picMk id="4" creationId="{0E52A63E-3070-4665-C607-B10C0EB3204F}"/>
          </ac:picMkLst>
        </pc:picChg>
        <pc:picChg chg="add mod">
          <ac:chgData name="Meera Natarajan" userId="13b4dfbb-30e9-4e16-9c10-16f7efdb9eff" providerId="ADAL" clId="{9BC9BF7B-56CF-4D15-9367-E2C8E226D74A}" dt="2025-05-25T13:46:17.080" v="239" actId="14100"/>
          <ac:picMkLst>
            <pc:docMk/>
            <pc:sldMk cId="4043229734" sldId="276"/>
            <ac:picMk id="6" creationId="{6EA6E5C6-C77D-5947-D1BD-1D7CA65B38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ascendionn.atlassian.net/jira/software/c/projects/OH/list" TargetMode="External"/><Relationship Id="rId3" Type="http://schemas.openxmlformats.org/officeDocument/2006/relationships/image" Target="../media/image16.svg"/><Relationship Id="rId7" Type="http://schemas.openxmlformats.org/officeDocument/2006/relationships/hyperlink" Target="https://github.com/Meera1215/Capstone_Ascendion_Web_API_May202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loudy-crescent-10909.postman.co/workspace/Khan-Academy~2cd614fa-8b24-4044-ad2d-ca344dd7ca6e/collection/39843679-386bbc61-0fc9-4b50-a311-313f178b8add?action=share&amp;creator=39843679" TargetMode="External"/><Relationship Id="rId5" Type="http://schemas.openxmlformats.org/officeDocument/2006/relationships/hyperlink" Target="https://www.demoblaze.com/" TargetMode="Externa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1937099" y="2452247"/>
            <a:ext cx="7309618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0" b="1">
                <a:latin typeface="Times New Roman"/>
                <a:ea typeface="Calibri"/>
                <a:cs typeface="Times New Roman"/>
              </a:rPr>
              <a:t>Capstone Project</a:t>
            </a:r>
            <a:endParaRPr lang="en-GB" sz="6000" b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C347-F0BD-216A-D2DA-7B557261C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23990-B321-CBE9-F69A-A6F5E50A3FF6}"/>
              </a:ext>
            </a:extLst>
          </p:cNvPr>
          <p:cNvSpPr/>
          <p:nvPr/>
        </p:nvSpPr>
        <p:spPr>
          <a:xfrm>
            <a:off x="11206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b="1" dirty="0">
                <a:latin typeface="Times New Roman"/>
                <a:cs typeface="Times New Roman"/>
              </a:rPr>
              <a:t>A. Pre-condition</a:t>
            </a:r>
            <a:endParaRPr lang="en-US" sz="2000" b="1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user must be logged in successfully.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product catalog page must be accessible.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  <a:p>
            <a:endParaRPr lang="en-US" sz="20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B. Acceptance Criteria</a:t>
            </a:r>
            <a:endParaRPr lang="en-US" sz="2000" b="1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user should be able to view the list of available products.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user should be able to select a product from the catalog.</a:t>
            </a:r>
            <a:endParaRPr lang="en-US" sz="2000" dirty="0">
              <a:latin typeface="Times New Roman"/>
              <a:ea typeface="Calibri"/>
              <a:cs typeface="Times New Roman"/>
            </a:endParaRPr>
          </a:p>
          <a:p>
            <a:endParaRPr lang="en-US" sz="20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C. Expected Result</a:t>
            </a:r>
            <a:endParaRPr lang="en-US" sz="2000" b="1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selected product details are displayed, or the user is </a:t>
            </a:r>
            <a:endParaRPr lang="en-GB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cs typeface="Times New Roman"/>
              </a:rPr>
              <a:t>navigated to the product detail page.</a:t>
            </a:r>
            <a:endParaRPr lang="en-GB" sz="20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0A0C9-831D-29E6-B15F-49838DA371E4}"/>
              </a:ext>
            </a:extLst>
          </p:cNvPr>
          <p:cNvSpPr txBox="1"/>
          <p:nvPr/>
        </p:nvSpPr>
        <p:spPr>
          <a:xfrm>
            <a:off x="-4984472" y="905616"/>
            <a:ext cx="1719087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Scenario 2:S</a:t>
            </a:r>
            <a:r>
              <a:rPr lang="en-IN" sz="2400" u="sng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elect a product from the product </a:t>
            </a:r>
            <a:r>
              <a:rPr lang="en-IN" sz="2400" u="sng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catalog</a:t>
            </a:r>
            <a:r>
              <a:rPr lang="en-IN" sz="2400" u="sng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  <a:endParaRPr lang="en-IN" sz="2400" b="1" u="sng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ctr"/>
            <a:endParaRPr lang="en-IN" sz="2400" b="1" u="sng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D223AF-5C5F-B729-7733-9B0A4890F6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75B908B-95F3-A74D-7031-BC9A623D5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24" y="1407459"/>
            <a:ext cx="45624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7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1B457-4389-6018-A247-F9D049B1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11C2FB-0639-6193-D44F-5D37795D6B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latin typeface="Times New Roman"/>
                <a:cs typeface="Times New Roman"/>
              </a:rPr>
              <a:t>A. Pre-condition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user must select a product from the catalog.</a:t>
            </a:r>
          </a:p>
          <a:p>
            <a:r>
              <a:rPr lang="en-US" b="1">
                <a:latin typeface="Times New Roman"/>
                <a:cs typeface="Times New Roman"/>
              </a:rPr>
              <a:t>B. Acceptance Criteria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user should be able to add the selected product to the </a:t>
            </a:r>
          </a:p>
          <a:p>
            <a:r>
              <a:rPr lang="en-US">
                <a:latin typeface="Times New Roman"/>
                <a:cs typeface="Times New Roman"/>
              </a:rPr>
              <a:t>shopping cart.</a:t>
            </a:r>
            <a:endParaRPr lang="en-US">
              <a:latin typeface="Times New Roman"/>
              <a:ea typeface="Calibri" panose="020F0502020204030204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user should be able to place an order from the cart by </a:t>
            </a:r>
          </a:p>
          <a:p>
            <a:r>
              <a:rPr lang="en-US">
                <a:latin typeface="Times New Roman"/>
                <a:cs typeface="Times New Roman"/>
              </a:rPr>
              <a:t>providing required purchase details (name, country, city, card, </a:t>
            </a:r>
          </a:p>
          <a:p>
            <a:r>
              <a:rPr lang="en-US">
                <a:latin typeface="Times New Roman"/>
                <a:cs typeface="Times New Roman"/>
              </a:rPr>
              <a:t>month, year).</a:t>
            </a:r>
            <a:endParaRPr lang="en-US">
              <a:latin typeface="Times New Roman"/>
              <a:ea typeface="Calibri" panose="020F0502020204030204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C. Expected Result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selected product appears in the cart with accurate details.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The order is placed successfully, and a confirmation message </a:t>
            </a:r>
            <a:endParaRPr lang="en-GB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(e.g., </a:t>
            </a:r>
            <a:r>
              <a:rPr lang="en-US" b="1">
                <a:latin typeface="Times New Roman"/>
                <a:cs typeface="Times New Roman"/>
              </a:rPr>
              <a:t>"Thank you for your purchase!"</a:t>
            </a:r>
            <a:r>
              <a:rPr lang="en-US">
                <a:latin typeface="Times New Roman"/>
                <a:cs typeface="Times New Roman"/>
              </a:rPr>
              <a:t>) is displayed with order</a:t>
            </a:r>
            <a:endParaRPr lang="en-GB">
              <a:latin typeface="Times New Roman"/>
              <a:ea typeface="Calibri" panose="020F0502020204030204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 information.</a:t>
            </a:r>
            <a:endParaRPr lang="en-GB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8C9DE-6157-1884-78DA-A15F98E5544B}"/>
              </a:ext>
            </a:extLst>
          </p:cNvPr>
          <p:cNvSpPr txBox="1"/>
          <p:nvPr/>
        </p:nvSpPr>
        <p:spPr>
          <a:xfrm>
            <a:off x="-235505" y="900754"/>
            <a:ext cx="10751515" cy="4715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u="sng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Scenario 3:Verify the product is added to  cart and successfully place an order.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42AA283-AE50-5B53-5C05-1EA22A2A81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1F383A3-25B4-5430-074E-78AF1E74F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21" y="1481116"/>
            <a:ext cx="5813612" cy="50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0CEEC-DCB2-C914-1BA2-8A9E96DC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7227F6-2AB7-9F1B-A59E-BC6377FD5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EC065-0EF8-08F3-A1ED-C4DA70A989FD}"/>
              </a:ext>
            </a:extLst>
          </p:cNvPr>
          <p:cNvSpPr txBox="1"/>
          <p:nvPr/>
        </p:nvSpPr>
        <p:spPr>
          <a:xfrm>
            <a:off x="0" y="1080445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u="sng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CROSS BROWSER: </a:t>
            </a:r>
            <a:r>
              <a:rPr lang="en-IN" sz="2400" u="sng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Exceuted</a:t>
            </a:r>
            <a:r>
              <a:rPr lang="en-IN" sz="2400" u="sng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Cross Browser in Chrome and Edge to ensure the </a:t>
            </a:r>
            <a:r>
              <a:rPr lang="en-IN" sz="2400" u="sng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compatability</a:t>
            </a:r>
            <a:endParaRPr lang="en-US" u="sng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1991F6-A730-0517-79C2-23E64EF2F5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D11A8-4C8D-7CB2-116D-E66508233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07" y="1982671"/>
            <a:ext cx="3752850" cy="3976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8D5E6B-93CF-3DF3-B0AF-6D6713AB3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14" y="1982671"/>
            <a:ext cx="8011886" cy="3976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2E323-7C42-F313-A2E2-9CDC08809CA1}"/>
              </a:ext>
            </a:extLst>
          </p:cNvPr>
          <p:cNvSpPr txBox="1"/>
          <p:nvPr/>
        </p:nvSpPr>
        <p:spPr>
          <a:xfrm>
            <a:off x="5834743" y="6357257"/>
            <a:ext cx="370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Cross Browser</a:t>
            </a:r>
            <a:endParaRPr lang="en-IN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74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53B6-2AEC-5779-DA79-554832347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D45BA4-4D92-A12F-B6BB-C6B666612820}"/>
              </a:ext>
            </a:extLst>
          </p:cNvPr>
          <p:cNvSpPr/>
          <p:nvPr/>
        </p:nvSpPr>
        <p:spPr>
          <a:xfrm>
            <a:off x="-10347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DA0E6-D887-7E74-4359-76FDFA8C59D3}"/>
              </a:ext>
            </a:extLst>
          </p:cNvPr>
          <p:cNvSpPr txBox="1"/>
          <p:nvPr/>
        </p:nvSpPr>
        <p:spPr>
          <a:xfrm>
            <a:off x="314595" y="900754"/>
            <a:ext cx="998111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POSTMAN:Used</a:t>
            </a:r>
            <a:r>
              <a:rPr lang="en-IN" sz="2400" b="1" u="sng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GET,POST,PUT,PATCH,DELETE Methods and Scripts</a:t>
            </a:r>
            <a:endParaRPr lang="en-US" u="sng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2D8862-8D7B-C2F3-E13C-1BC3DCBF31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A7D202-F210-F92D-7ABB-AB3E1B1AD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828801"/>
            <a:ext cx="6332410" cy="4820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CE100-9C22-9FE6-559F-91D52C1A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95" y="1802980"/>
            <a:ext cx="5251893" cy="489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71FE8-E73F-AA83-A293-A74B62F70A03}"/>
              </a:ext>
            </a:extLst>
          </p:cNvPr>
          <p:cNvSpPr txBox="1"/>
          <p:nvPr/>
        </p:nvSpPr>
        <p:spPr>
          <a:xfrm>
            <a:off x="1328058" y="1461865"/>
            <a:ext cx="264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Capstone_HP.json</a:t>
            </a:r>
            <a:endParaRPr lang="en-IN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54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3C641-7E02-BFF4-9D38-C2969AA5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530450-BC97-38E3-766C-A8826AB886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EC955-5B4C-6750-70E4-CD5E64581577}"/>
              </a:ext>
            </a:extLst>
          </p:cNvPr>
          <p:cNvSpPr txBox="1"/>
          <p:nvPr/>
        </p:nvSpPr>
        <p:spPr>
          <a:xfrm>
            <a:off x="-1457580" y="814491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Executed POST method using csv file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F36A6F-40D8-507A-E17E-59D21ED7EF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3" name="Picture 2" descr="A screenshot of a running program&#10;&#10;AI-generated content may be incorrect.">
            <a:extLst>
              <a:ext uri="{FF2B5EF4-FFF2-40B4-BE49-F238E27FC236}">
                <a16:creationId xmlns:a16="http://schemas.microsoft.com/office/drawing/2014/main" id="{D19A8942-E7AA-097D-7575-9B6A1D8FC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57" y="1710572"/>
            <a:ext cx="5548569" cy="457901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AEE8EBA-12FA-F3ED-4F16-B145A9E2D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178629"/>
            <a:ext cx="5702114" cy="3110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D23425-22B0-FB73-5657-8272C59C4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9" y="58923"/>
            <a:ext cx="5643614" cy="3010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2DE31-85A6-EF45-2AC2-46DD28E10B4C}"/>
              </a:ext>
            </a:extLst>
          </p:cNvPr>
          <p:cNvSpPr txBox="1"/>
          <p:nvPr/>
        </p:nvSpPr>
        <p:spPr>
          <a:xfrm>
            <a:off x="7336971" y="6422571"/>
            <a:ext cx="2873829" cy="37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Output-&gt;Command Prompt</a:t>
            </a:r>
            <a:endParaRPr lang="en-IN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4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2DD8-4AD9-175B-FFF7-F097E1180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140FD6-D2AF-3BCF-B15B-3641F8D7C1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61392-99C0-EDDA-2ED7-0804269ACC3D}"/>
              </a:ext>
            </a:extLst>
          </p:cNvPr>
          <p:cNvSpPr txBox="1"/>
          <p:nvPr/>
        </p:nvSpPr>
        <p:spPr>
          <a:xfrm>
            <a:off x="-1457580" y="814491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Jmeter</a:t>
            </a:r>
            <a:r>
              <a:rPr lang="en-IN" sz="2400" b="1" u="sng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Test </a:t>
            </a:r>
            <a:r>
              <a:rPr lang="en-IN" sz="2400" b="1" u="sng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Execution:DemoBlaze</a:t>
            </a:r>
            <a:endParaRPr lang="en-US" u="sng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AF82F3-98C5-7B32-EE47-5E0DDDFCCC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6E5C6-C77D-5947-D1BD-1D7CA65B3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26029"/>
            <a:ext cx="11342914" cy="50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2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12" name="Picture Placeholder 6" descr="A person standing on a roof&#10;&#10;Description automatically generated with low confidence">
            <a:extLst>
              <a:ext uri="{FF2B5EF4-FFF2-40B4-BE49-F238E27FC236}">
                <a16:creationId xmlns:a16="http://schemas.microsoft.com/office/drawing/2014/main" id="{EDD7E996-EBDA-600B-6F4E-E7CCCABF86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02" r="13372"/>
          <a:stretch/>
        </p:blipFill>
        <p:spPr>
          <a:xfrm>
            <a:off x="7715985" y="0"/>
            <a:ext cx="4476015" cy="6858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B05255-810F-8994-4585-1D48FACA5AA4}"/>
              </a:ext>
            </a:extLst>
          </p:cNvPr>
          <p:cNvSpPr txBox="1"/>
          <p:nvPr/>
        </p:nvSpPr>
        <p:spPr>
          <a:xfrm>
            <a:off x="320488" y="9031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/>
              <a:t>Reference Links:</a:t>
            </a:r>
            <a:endParaRPr lang="en-US" sz="2000" b="1" u="sng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8FCCF-3014-D0E8-1766-0AEAF9B3B67A}"/>
              </a:ext>
            </a:extLst>
          </p:cNvPr>
          <p:cNvSpPr txBox="1"/>
          <p:nvPr/>
        </p:nvSpPr>
        <p:spPr>
          <a:xfrm>
            <a:off x="324928" y="1561381"/>
            <a:ext cx="6423804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🔗 Web Application</a:t>
            </a:r>
            <a:r>
              <a:rPr lang="en-US" dirty="0">
                <a:latin typeface="Times New Roman"/>
                <a:cs typeface="Times New Roman"/>
              </a:rPr>
              <a:t> </a:t>
            </a:r>
          </a:p>
          <a:p>
            <a:pPr>
              <a:buFont typeface=""/>
              <a:buChar char="•"/>
            </a:pPr>
            <a:r>
              <a:rPr lang="en-US" dirty="0">
                <a:latin typeface="Times New Roman"/>
                <a:ea typeface="+mn-lt"/>
                <a:cs typeface="+mn-lt"/>
                <a:hlinkClick r:id="rId5"/>
              </a:rPr>
              <a:t>https://www.demoblaze.com/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cs typeface="Times New Roman"/>
              </a:rPr>
              <a:t>🔗 API Base URL</a:t>
            </a:r>
            <a:r>
              <a:rPr lang="en-US" dirty="0">
                <a:latin typeface="Times New Roman"/>
                <a:cs typeface="Times New Roman"/>
              </a:rPr>
              <a:t> 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>
              <a:buFont typeface=""/>
              <a:buChar char="•"/>
            </a:pPr>
            <a:r>
              <a:rPr lang="en-US" dirty="0" err="1">
                <a:latin typeface="Times New Roman"/>
                <a:ea typeface="+mn-lt"/>
                <a:cs typeface="+mn-lt"/>
              </a:rPr>
              <a:t>LocalHost</a:t>
            </a:r>
            <a:r>
              <a:rPr lang="en-US" dirty="0">
                <a:latin typeface="Times New Roman"/>
                <a:ea typeface="+mn-lt"/>
                <a:cs typeface="+mn-lt"/>
              </a:rPr>
              <a:t>: </a:t>
            </a:r>
            <a:r>
              <a:rPr lang="en-US" dirty="0">
                <a:latin typeface="Times New Roman"/>
                <a:ea typeface="+mn-lt"/>
                <a:cs typeface="+mn-lt"/>
                <a:hlinkClick r:id="rId6"/>
              </a:rPr>
              <a:t>https://cloudy-crescent-10909.postman.co/workspace/Khan-Academy~2cd614fa-8b24-4044-ad2d-ca344dd7ca6e/collection/39843679-386bbc61-0fc9-4b50-a311-313f178b8add?action=share&amp;creator=39843679 </a:t>
            </a:r>
            <a:r>
              <a:rPr lang="en-US" dirty="0">
                <a:latin typeface="Times New Roman"/>
                <a:ea typeface="+mn-lt"/>
                <a:cs typeface="+mn-lt"/>
              </a:rPr>
              <a:t>(Json server </a:t>
            </a:r>
            <a:r>
              <a:rPr lang="en-US" dirty="0" err="1">
                <a:latin typeface="Times New Roman"/>
                <a:ea typeface="+mn-lt"/>
                <a:cs typeface="+mn-lt"/>
              </a:rPr>
              <a:t>LocalHost</a:t>
            </a:r>
            <a:r>
              <a:rPr lang="en-US" dirty="0">
                <a:latin typeface="Times New Roman"/>
                <a:ea typeface="+mn-lt"/>
                <a:cs typeface="+mn-lt"/>
              </a:rPr>
              <a:t>)</a:t>
            </a:r>
          </a:p>
          <a:p>
            <a:pPr>
              <a:buFont typeface=""/>
              <a:buChar char="•"/>
            </a:pPr>
            <a:endParaRPr lang="en-US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b="1" dirty="0">
                <a:latin typeface="Times New Roman"/>
                <a:ea typeface="Calibri" panose="020F0502020204030204"/>
                <a:cs typeface="Times New Roman"/>
              </a:rPr>
              <a:t>🔗 </a:t>
            </a:r>
            <a:r>
              <a:rPr lang="en-US" b="1" dirty="0" err="1">
                <a:latin typeface="Times New Roman"/>
                <a:ea typeface="Calibri" panose="020F0502020204030204"/>
                <a:cs typeface="Times New Roman"/>
              </a:rPr>
              <a:t>Jmeter</a:t>
            </a:r>
            <a:r>
              <a:rPr lang="en-US" b="1" dirty="0">
                <a:latin typeface="Times New Roman"/>
                <a:ea typeface="Calibri" panose="020F0502020204030204"/>
                <a:cs typeface="Times New Roman"/>
              </a:rPr>
              <a:t> </a:t>
            </a:r>
            <a:r>
              <a:rPr lang="en-US" dirty="0">
                <a:latin typeface="Times New Roman"/>
                <a:ea typeface="Calibri" panose="020F0502020204030204"/>
                <a:cs typeface="Times New Roman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Calibri" panose="020F0502020204030204"/>
                <a:cs typeface="Times New Roman"/>
                <a:hlinkClick r:id="rId5"/>
              </a:rPr>
              <a:t>https://www.demoblaze.com/</a:t>
            </a:r>
          </a:p>
          <a:p>
            <a:endParaRPr lang="en-US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b="1" dirty="0">
                <a:latin typeface="Times New Roman"/>
                <a:cs typeface="Times New Roman"/>
              </a:rPr>
              <a:t>🔗 GitHub Repository</a:t>
            </a:r>
            <a:r>
              <a:rPr lang="en-US" dirty="0">
                <a:latin typeface="Times New Roman"/>
                <a:cs typeface="Times New Roman"/>
              </a:rPr>
              <a:t> 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>
              <a:buFont typeface=""/>
              <a:buChar char="•"/>
            </a:pPr>
            <a:r>
              <a:rPr lang="en-IN" dirty="0">
                <a:hlinkClick r:id="rId7"/>
              </a:rPr>
              <a:t>Meera1215/Capstone_Ascendion_Web_API_May2025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cs typeface="Times New Roman"/>
              </a:rPr>
              <a:t>🔗 JIRA or Documentation 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>
              <a:buFont typeface=""/>
              <a:buChar char="•"/>
            </a:pPr>
            <a:r>
              <a:rPr lang="en-US" dirty="0">
                <a:latin typeface="Times New Roman"/>
                <a:ea typeface="+mn-lt"/>
                <a:cs typeface="+mn-lt"/>
                <a:hlinkClick r:id="rId8"/>
              </a:rPr>
              <a:t>List - </a:t>
            </a:r>
            <a:r>
              <a:rPr lang="en-US" dirty="0" err="1">
                <a:latin typeface="Times New Roman"/>
                <a:ea typeface="+mn-lt"/>
                <a:cs typeface="+mn-lt"/>
                <a:hlinkClick r:id="rId8"/>
              </a:rPr>
              <a:t>Orange_HRM</a:t>
            </a:r>
            <a:r>
              <a:rPr lang="en-US" dirty="0">
                <a:latin typeface="Times New Roman"/>
                <a:ea typeface="+mn-lt"/>
                <a:cs typeface="+mn-lt"/>
                <a:hlinkClick r:id="rId8"/>
              </a:rPr>
              <a:t> - Jira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ea typeface="Calibri"/>
              <a:cs typeface="Calibri"/>
            </a:endParaRPr>
          </a:p>
          <a:p>
            <a:pPr>
              <a:buFont typeface="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2000">
                <a:latin typeface="Times New Roman"/>
                <a:cs typeface="Times New Roman"/>
              </a:rPr>
              <a:t>  This capstone project helped me understand how end-to-end testing works in real-world scenarios. I learned </a:t>
            </a:r>
            <a:endParaRPr lang="en-GB" sz="2000">
              <a:latin typeface="Times New Roman"/>
              <a:ea typeface="Calibri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to use tools like JIRA, Selenium, Postman, and JMeter effectively. I practiced automation, API, and performance </a:t>
            </a:r>
            <a:endParaRPr lang="en-GB" sz="2000">
              <a:latin typeface="Times New Roman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testing on websites like </a:t>
            </a:r>
            <a:r>
              <a:rPr lang="en-US" sz="2000" err="1">
                <a:latin typeface="Times New Roman"/>
                <a:cs typeface="Times New Roman"/>
              </a:rPr>
              <a:t>OrangeHRM</a:t>
            </a:r>
            <a:r>
              <a:rPr lang="en-US" sz="2000">
                <a:latin typeface="Times New Roman"/>
                <a:cs typeface="Times New Roman"/>
              </a:rPr>
              <a:t> and </a:t>
            </a:r>
            <a:r>
              <a:rPr lang="en-US" sz="2000" err="1">
                <a:latin typeface="Times New Roman"/>
                <a:cs typeface="Times New Roman"/>
              </a:rPr>
              <a:t>DemoBlaze</a:t>
            </a:r>
            <a:r>
              <a:rPr lang="en-US" sz="2000">
                <a:latin typeface="Times New Roman"/>
                <a:cs typeface="Times New Roman"/>
              </a:rPr>
              <a:t>. Overall, this experience boosted my confidence to take on </a:t>
            </a:r>
            <a:endParaRPr lang="en-GB" sz="2000">
              <a:latin typeface="Times New Roman"/>
              <a:ea typeface="Calibri" panose="020F0502020204030204"/>
              <a:cs typeface="Times New Roman"/>
            </a:endParaRPr>
          </a:p>
          <a:p>
            <a:pPr algn="just"/>
            <a:r>
              <a:rPr lang="en-US" sz="2000">
                <a:latin typeface="Times New Roman"/>
                <a:cs typeface="Times New Roman"/>
              </a:rPr>
              <a:t>real-time testing projects with a structured and efficient approach.</a:t>
            </a:r>
            <a:endParaRPr lang="en-GB" sz="2000">
              <a:latin typeface="Times New Roman"/>
              <a:ea typeface="Calibri" panose="020F0502020204030204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u="sng">
                <a:solidFill>
                  <a:schemeClr val="bg1"/>
                </a:solidFill>
                <a:effectLst/>
                <a:latin typeface="Neue Machina"/>
                <a:ea typeface="Calibri"/>
              </a:rPr>
              <a:t>Conclusion</a:t>
            </a:r>
            <a:endParaRPr lang="en-GB" sz="2400" b="1" u="sng">
              <a:solidFill>
                <a:schemeClr val="bg1"/>
              </a:solidFill>
              <a:latin typeface="Neue Machina"/>
              <a:ea typeface="Calibri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>
                <a:effectLst/>
                <a:latin typeface="Times New Roman"/>
                <a:ea typeface="Calibri"/>
                <a:cs typeface="Times New Roman"/>
              </a:rPr>
              <a:t>Personal BACKGROUND</a:t>
            </a:r>
            <a:endParaRPr lang="en-GB" sz="2400" b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u="sng">
                <a:effectLst/>
                <a:latin typeface="Times New Roman"/>
                <a:ea typeface="Calibri"/>
                <a:cs typeface="Times New Roman"/>
              </a:rPr>
              <a:t>(Name, Past Experience, Qualification, Career Summary)</a:t>
            </a:r>
            <a:endParaRPr lang="en-GB" u="sng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24028" y="1734115"/>
            <a:ext cx="589951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>
                <a:latin typeface="Times New Roman"/>
                <a:ea typeface="Calibri" panose="020F0502020204030204"/>
                <a:cs typeface="Times New Roman"/>
              </a:rPr>
              <a:t>Name : MEERA NATARAJAN  [AE24110027]</a:t>
            </a:r>
            <a:endParaRPr lang="en-GB" b="1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28750" y="2337651"/>
            <a:ext cx="629040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 dirty="0">
                <a:latin typeface="Times New Roman"/>
                <a:cs typeface="Times New Roman"/>
              </a:rPr>
              <a:t>Past Experience :</a:t>
            </a:r>
            <a:r>
              <a:rPr lang="en-IN" b="1" dirty="0">
                <a:latin typeface="Times New Roman"/>
                <a:ea typeface="Calibri"/>
                <a:cs typeface="Times New Roman"/>
              </a:rPr>
              <a:t> </a:t>
            </a:r>
            <a:r>
              <a:rPr lang="en-IN" dirty="0">
                <a:latin typeface="Times New Roman"/>
                <a:ea typeface="+mn-lt"/>
                <a:cs typeface="Times New Roman"/>
              </a:rPr>
              <a:t>Completed structured training in software testing with Selenium (Java and C#).</a:t>
            </a:r>
            <a:endParaRPr lang="en-GB" b="1" dirty="0">
              <a:latin typeface="Times New Roman"/>
              <a:ea typeface="+mn-lt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73574" y="3447660"/>
            <a:ext cx="628026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 dirty="0">
                <a:latin typeface="Times New Roman"/>
                <a:cs typeface="Times New Roman"/>
              </a:rPr>
              <a:t>Qualification : </a:t>
            </a:r>
            <a:r>
              <a:rPr lang="en-IN" dirty="0">
                <a:latin typeface="Times New Roman"/>
                <a:ea typeface="Calibri"/>
                <a:cs typeface="Times New Roman"/>
              </a:rPr>
              <a:t>Master of Computer Applications(MCA),</a:t>
            </a:r>
            <a:endParaRPr lang="en-GB" dirty="0">
              <a:latin typeface="Times New Roman"/>
              <a:ea typeface="Calibri"/>
              <a:cs typeface="Times New Roman"/>
            </a:endParaRPr>
          </a:p>
          <a:p>
            <a:endParaRPr lang="en-IN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51163" y="4389581"/>
            <a:ext cx="6155931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 dirty="0">
                <a:latin typeface="Times New Roman"/>
                <a:cs typeface="Times New Roman"/>
              </a:rPr>
              <a:t>Career Summary :</a:t>
            </a:r>
            <a:r>
              <a:rPr lang="en-IN" dirty="0">
                <a:latin typeface="Times New Roman"/>
                <a:cs typeface="Times New Roman"/>
              </a:rPr>
              <a:t>I have joined </a:t>
            </a:r>
            <a:r>
              <a:rPr lang="en-IN" dirty="0" err="1">
                <a:latin typeface="Times New Roman"/>
                <a:cs typeface="Times New Roman"/>
              </a:rPr>
              <a:t>Ascendion</a:t>
            </a:r>
            <a:r>
              <a:rPr lang="en-IN" dirty="0">
                <a:latin typeface="Times New Roman"/>
                <a:cs typeface="Times New Roman"/>
              </a:rPr>
              <a:t> in November 2024</a:t>
            </a:r>
            <a:r>
              <a:rPr lang="en-IN" b="1" dirty="0">
                <a:latin typeface="Times New Roman"/>
                <a:cs typeface="Times New Roman"/>
              </a:rPr>
              <a:t>.</a:t>
            </a:r>
            <a:r>
              <a:rPr lang="en-IN" dirty="0">
                <a:latin typeface="Times New Roman"/>
                <a:ea typeface="+mn-lt"/>
                <a:cs typeface="Times New Roman"/>
              </a:rPr>
              <a:t> Proficient in Selenium TestNG, POM framework, logging, and reporting.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Experienced in API testing with Postman, performance testing using JMeter, and version control with GitHub. Also has hands-on experience in project management and bug tracking tools like JIRA.</a:t>
            </a:r>
            <a:r>
              <a:rPr lang="en-IN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707520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>
                  <a:solidFill>
                    <a:schemeClr val="bg1"/>
                  </a:solidFill>
                  <a:latin typeface="Times New Roman"/>
                  <a:cs typeface="Times New Roman"/>
                </a:rPr>
                <a:t>www.collaberadigital.com</a:t>
              </a:r>
              <a:endParaRPr lang="en-IN" sz="14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u="sng">
                <a:effectLst/>
                <a:latin typeface="Times New Roman"/>
                <a:ea typeface="Calibri"/>
                <a:cs typeface="Times New Roman"/>
              </a:rPr>
              <a:t>Key Takeaways/Learnings from the Program (HTD)</a:t>
            </a:r>
            <a:endParaRPr lang="en-GB" sz="1800" b="1" u="sng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CF58A-4A85-2818-22ED-9A5ED90F1A02}"/>
              </a:ext>
            </a:extLst>
          </p:cNvPr>
          <p:cNvSpPr txBox="1"/>
          <p:nvPr/>
        </p:nvSpPr>
        <p:spPr>
          <a:xfrm>
            <a:off x="326242" y="1321395"/>
            <a:ext cx="6737240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ea typeface="+mn-lt"/>
                <a:cs typeface="+mn-lt"/>
              </a:rPr>
              <a:t>Selenium Automation:</a:t>
            </a:r>
            <a:r>
              <a:rPr lang="en-US">
                <a:latin typeface="Times New Roman"/>
                <a:ea typeface="+mn-lt"/>
                <a:cs typeface="+mn-lt"/>
              </a:rPr>
              <a:t> Developed robust Java-TestNG POM frameworks with integrated logging and automatic screenshot capture to handle negative test cases effectively.</a:t>
            </a:r>
          </a:p>
          <a:p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API Testing:</a:t>
            </a:r>
            <a:r>
              <a:rPr lang="en-US">
                <a:latin typeface="Times New Roman"/>
                <a:ea typeface="+mn-lt"/>
                <a:cs typeface="+mn-lt"/>
              </a:rPr>
              <a:t> Executed full CRUD operations on localhost APIs using Postman, ran collections through Newman CLI for automated test runs, and generated comprehensive HTML reports for result analysis.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Performance Testing:</a:t>
            </a:r>
            <a:r>
              <a:rPr lang="en-US">
                <a:latin typeface="Times New Roman"/>
                <a:ea typeface="+mn-lt"/>
                <a:cs typeface="+mn-lt"/>
              </a:rPr>
              <a:t> Utilized JMeter to simulate load on the </a:t>
            </a:r>
            <a:r>
              <a:rPr lang="en-US" err="1">
                <a:latin typeface="Times New Roman"/>
                <a:ea typeface="+mn-lt"/>
                <a:cs typeface="+mn-lt"/>
              </a:rPr>
              <a:t>DemoBlaze</a:t>
            </a:r>
            <a:r>
              <a:rPr lang="en-US">
                <a:latin typeface="Times New Roman"/>
                <a:ea typeface="+mn-lt"/>
                <a:cs typeface="+mn-lt"/>
              </a:rPr>
              <a:t> website, creating realistic user scenarios recorded via </a:t>
            </a:r>
            <a:r>
              <a:rPr lang="en-US" err="1">
                <a:latin typeface="Times New Roman"/>
                <a:ea typeface="+mn-lt"/>
                <a:cs typeface="+mn-lt"/>
              </a:rPr>
              <a:t>BlazeMeter</a:t>
            </a:r>
            <a:r>
              <a:rPr lang="en-US">
                <a:latin typeface="Times New Roman"/>
                <a:ea typeface="+mn-lt"/>
                <a:cs typeface="+mn-lt"/>
              </a:rPr>
              <a:t> for accurate performance assessment and reporting.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Test Management:</a:t>
            </a:r>
            <a:r>
              <a:rPr lang="en-US">
                <a:latin typeface="Times New Roman"/>
                <a:ea typeface="+mn-lt"/>
                <a:cs typeface="+mn-lt"/>
              </a:rPr>
              <a:t> Organized and tracked development and testing workflows in JIRA, managing epics, user stories, test cases, and tasks to maintain project visibility and sprint progress.</a:t>
            </a:r>
            <a:endParaRPr lang="en-US">
              <a:latin typeface="Times New Roman"/>
              <a:cs typeface="Times New Roman"/>
            </a:endParaRPr>
          </a:p>
          <a:p>
            <a:pPr algn="l"/>
            <a:endParaRPr lang="en-US">
              <a:latin typeface="Times New Roman"/>
              <a:ea typeface="Calibri"/>
              <a:cs typeface="Calibri"/>
            </a:endParaRPr>
          </a:p>
          <a:p>
            <a:r>
              <a:rPr lang="en-US" b="1">
                <a:latin typeface="Times New Roman"/>
                <a:ea typeface="Calibri"/>
                <a:cs typeface="Calibri"/>
              </a:rPr>
              <a:t>GitHub Integration:</a:t>
            </a:r>
            <a:r>
              <a:rPr lang="en-US">
                <a:latin typeface="Times New Roman"/>
                <a:ea typeface="Calibri"/>
                <a:cs typeface="Calibri"/>
              </a:rPr>
              <a:t> Maintained Code with GitHub workflows and team collaboration.</a:t>
            </a:r>
          </a:p>
          <a:p>
            <a:endParaRPr lang="en-US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IN" b="1" u="sng">
                <a:effectLst/>
                <a:latin typeface="Times New Roman"/>
                <a:ea typeface="Calibri"/>
                <a:cs typeface="Segoe UI"/>
              </a:rPr>
              <a:t>Problem Statement of the Capstone Project</a:t>
            </a:r>
            <a:endParaRPr lang="en-GB" b="1" u="sng">
              <a:latin typeface="Times New Roman"/>
              <a:ea typeface="Calibri"/>
              <a:cs typeface="Segoe UI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30439E-6B24-5924-3D7B-DFF4C9C3A8F4}"/>
              </a:ext>
            </a:extLst>
          </p:cNvPr>
          <p:cNvSpPr txBox="1"/>
          <p:nvPr/>
        </p:nvSpPr>
        <p:spPr>
          <a:xfrm>
            <a:off x="448034" y="1881892"/>
            <a:ext cx="618280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To demonstrate the application of end-to-end QA skills by building a comprehensive automation framework using Selenium with Java for functional testing on </a:t>
            </a:r>
            <a:r>
              <a:rPr lang="en-US" dirty="0" err="1">
                <a:latin typeface="Times New Roman"/>
                <a:ea typeface="+mn-lt"/>
                <a:cs typeface="+mn-lt"/>
              </a:rPr>
              <a:t>DemoBlaze</a:t>
            </a:r>
            <a:r>
              <a:rPr lang="en-US" dirty="0">
                <a:latin typeface="Times New Roman"/>
                <a:ea typeface="+mn-lt"/>
                <a:cs typeface="+mn-lt"/>
              </a:rPr>
              <a:t>, performing API testing on local services using Postman and Newman CLI, executing performance testing with JMeter recorded via </a:t>
            </a:r>
            <a:r>
              <a:rPr lang="en-US" dirty="0" err="1">
                <a:latin typeface="Times New Roman"/>
                <a:ea typeface="+mn-lt"/>
                <a:cs typeface="+mn-lt"/>
              </a:rPr>
              <a:t>BlazeMeter</a:t>
            </a:r>
            <a:r>
              <a:rPr lang="en-US" dirty="0">
                <a:latin typeface="Times New Roman"/>
                <a:ea typeface="+mn-lt"/>
                <a:cs typeface="+mn-lt"/>
              </a:rPr>
              <a:t>, and managing all test activities through JIRA.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11206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  I explored the fundamentals of automation testing with a focus on using industry-standard tools to manage test cases. </a:t>
            </a:r>
            <a:endParaRPr lang="en-US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r>
              <a:rPr lang="en-GB" b="1" dirty="0">
                <a:latin typeface="Times New Roman"/>
                <a:cs typeface="Times New Roman"/>
              </a:rPr>
              <a:t> </a:t>
            </a:r>
            <a:r>
              <a:rPr lang="en-GB" b="1" u="sng" dirty="0">
                <a:latin typeface="Times New Roman"/>
                <a:cs typeface="Times New Roman"/>
              </a:rPr>
              <a:t>Tools &amp; Technologies:</a:t>
            </a:r>
            <a:endParaRPr lang="en-GB" u="sng" dirty="0">
              <a:latin typeface="Times New Roman"/>
              <a:ea typeface="Calibri"/>
              <a:cs typeface="Times New Roman"/>
            </a:endParaRPr>
          </a:p>
          <a:p>
            <a:endParaRPr lang="en-GB" b="1" u="sng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    Selenium IDE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Used to record user interactions on web pages and generate test scripts.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    </a:t>
            </a:r>
            <a:r>
              <a:rPr lang="en-GB" b="1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BlazeMeter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A no-code/low-code platform for recording test flows and automatically generating test scripts.</a:t>
            </a:r>
            <a:endParaRPr lang="en-GB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Selenium with Java (POM)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Built structured automation test suites using the Page Object Model with features like </a:t>
            </a:r>
          </a:p>
          <a:p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logging(Log4J), headless execution, and screenshot capture for negative scenarios.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Postman + Newman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Performed API testing (GET, POST, PUT, DELETE) on local servers, executed via command line,       and  generated detailed HTML reports.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    JMeter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Simulated concurrent users on the </a:t>
            </a:r>
            <a:r>
              <a:rPr lang="en-GB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DemoBlaze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website using </a:t>
            </a:r>
            <a:r>
              <a:rPr lang="en-GB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BlazeMeter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recorder and produced performances    metrics.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JIRA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Managed the test lifecycle using epics, user stories, tasks, and test cases with visual dashboards.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GitHub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– Used for version control, CI workflow, and code collaboration.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Languages: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Java</a:t>
            </a:r>
            <a:br>
              <a:rPr lang="en-GB" dirty="0">
                <a:latin typeface="Times New Roman"/>
                <a:ea typeface="+mn-lt"/>
                <a:cs typeface="+mn-lt"/>
              </a:rPr>
            </a:b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    </a:t>
            </a:r>
            <a:r>
              <a:rPr lang="en-GB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Browsers Used:</a:t>
            </a:r>
            <a:r>
              <a:rPr lang="en-GB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Microsoft Edge, Google Chrome</a:t>
            </a:r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endParaRPr lang="en-GB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B464F-FEAD-8C79-94FE-CF96EC897E4D}"/>
              </a:ext>
            </a:extLst>
          </p:cNvPr>
          <p:cNvSpPr txBox="1"/>
          <p:nvPr/>
        </p:nvSpPr>
        <p:spPr>
          <a:xfrm>
            <a:off x="571268" y="907383"/>
            <a:ext cx="43178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Introduction &amp; Tools Used:</a:t>
            </a:r>
            <a:endParaRPr lang="en-US" u="sng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low angle view of a building&#10;&#10;Description automatically generated with medium confidence">
            <a:extLst>
              <a:ext uri="{FF2B5EF4-FFF2-40B4-BE49-F238E27FC236}">
                <a16:creationId xmlns:a16="http://schemas.microsoft.com/office/drawing/2014/main" id="{1E6411A6-5A65-B82C-39BB-E725D4DB95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45" r="11960"/>
          <a:stretch/>
        </p:blipFill>
        <p:spPr>
          <a:xfrm>
            <a:off x="7705638" y="0"/>
            <a:ext cx="4486361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7028E-AEFD-AA7B-17B5-7FBA08283B46}"/>
              </a:ext>
            </a:extLst>
          </p:cNvPr>
          <p:cNvSpPr txBox="1"/>
          <p:nvPr/>
        </p:nvSpPr>
        <p:spPr>
          <a:xfrm>
            <a:off x="309282" y="1710018"/>
            <a:ext cx="316902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JIRA (Using </a:t>
            </a:r>
            <a:r>
              <a:rPr lang="en-US" b="1" err="1">
                <a:latin typeface="Times New Roman"/>
                <a:cs typeface="Times New Roman"/>
              </a:rPr>
              <a:t>OrangeHRM</a:t>
            </a:r>
            <a:r>
              <a:rPr lang="en-US" b="1">
                <a:latin typeface="Times New Roman"/>
                <a:cs typeface="Times New Roman"/>
              </a:rPr>
              <a:t>)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Created Epics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User Stories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Tasks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Test Execution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Dashboard Creation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Summary Reports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67559-6B07-0EA7-3CAE-81C2A870D0B9}"/>
              </a:ext>
            </a:extLst>
          </p:cNvPr>
          <p:cNvSpPr txBox="1"/>
          <p:nvPr/>
        </p:nvSpPr>
        <p:spPr>
          <a:xfrm>
            <a:off x="3480547" y="1710018"/>
            <a:ext cx="419996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SELENIUM (Using </a:t>
            </a:r>
            <a:r>
              <a:rPr lang="en-US" b="1" dirty="0" err="1">
                <a:latin typeface="Times New Roman"/>
                <a:cs typeface="Times New Roman"/>
              </a:rPr>
              <a:t>DemoBlaze</a:t>
            </a:r>
            <a:r>
              <a:rPr lang="en-US" b="1" dirty="0">
                <a:latin typeface="Times New Roman"/>
                <a:cs typeface="Times New Roman"/>
              </a:rPr>
              <a:t>)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Implemented Page Object Model (POM)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✅ Executing using Headless</a:t>
            </a:r>
            <a:endParaRPr lang="en-US" dirty="0">
              <a:latin typeface="Times New Roman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Log Handling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Screenshot Capture for failure test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Extent Report Generation</a:t>
            </a:r>
            <a:endParaRPr lang="en-US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9C087-8E44-A5FA-F4E3-7F7161D96939}"/>
              </a:ext>
            </a:extLst>
          </p:cNvPr>
          <p:cNvSpPr txBox="1"/>
          <p:nvPr/>
        </p:nvSpPr>
        <p:spPr>
          <a:xfrm>
            <a:off x="320488" y="4164106"/>
            <a:ext cx="34715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POSTMAN </a:t>
            </a:r>
            <a:endParaRPr lang="en-US" b="1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GET Method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POST Method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PUT Method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PATCH Method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cs typeface="Times New Roman"/>
              </a:rPr>
              <a:t>✅ DELETE Method</a:t>
            </a:r>
          </a:p>
          <a:p>
            <a:pPr marL="228600" indent="-228600">
              <a:buFont typeface=""/>
              <a:buChar char="•"/>
            </a:pPr>
            <a:r>
              <a:rPr lang="en-US">
                <a:latin typeface="Times New Roman"/>
                <a:ea typeface="Calibri"/>
                <a:cs typeface="Calibri"/>
              </a:rPr>
              <a:t>✅ Newman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FEDBE-15E4-D570-F35B-F4CF9A3B4419}"/>
              </a:ext>
            </a:extLst>
          </p:cNvPr>
          <p:cNvSpPr txBox="1"/>
          <p:nvPr/>
        </p:nvSpPr>
        <p:spPr>
          <a:xfrm>
            <a:off x="3603811" y="4164106"/>
            <a:ext cx="31802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JMETER (Using </a:t>
            </a:r>
            <a:r>
              <a:rPr lang="en-US" b="1" dirty="0" err="1">
                <a:latin typeface="Times New Roman"/>
                <a:cs typeface="Times New Roman"/>
              </a:rPr>
              <a:t>DemoBlaze</a:t>
            </a:r>
            <a:r>
              <a:rPr lang="en-US" b="1" dirty="0">
                <a:latin typeface="Times New Roman"/>
                <a:cs typeface="Times New Roman"/>
              </a:rPr>
              <a:t>)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Login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Select Product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Add to Cart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cs typeface="Times New Roman"/>
              </a:rPr>
              <a:t>✅ Place Order</a:t>
            </a:r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✅ View Results Tree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Times New Roman"/>
                <a:ea typeface="Calibri"/>
                <a:cs typeface="Calibri"/>
              </a:rPr>
              <a:t>✅ Summary report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347AE7-2BE1-2D0E-DC57-3CC97811C3FB}"/>
              </a:ext>
            </a:extLst>
          </p:cNvPr>
          <p:cNvSpPr txBox="1"/>
          <p:nvPr/>
        </p:nvSpPr>
        <p:spPr>
          <a:xfrm>
            <a:off x="309282" y="103766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>
                <a:latin typeface="Times New Roman"/>
                <a:cs typeface="Times New Roman"/>
              </a:rPr>
              <a:t>Work Flow :</a:t>
            </a:r>
            <a:endParaRPr lang="en-US" sz="2000" b="1" u="sng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94411"/>
            <a:ext cx="98062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JIRA:Created</a:t>
            </a:r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IN" sz="2400" b="1" u="sng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Epics,User</a:t>
            </a:r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IN" sz="2400" b="1" u="sng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stories,Task,Test</a:t>
            </a:r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Execution using Orange HRM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D3E429-8DD5-CD10-CD75-F3F1284D0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1" y="1684084"/>
            <a:ext cx="6957572" cy="4901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118661-746B-71B3-D376-6487520E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43" y="1684084"/>
            <a:ext cx="4346024" cy="49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157993" y="913584"/>
            <a:ext cx="878181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Status Overview and Priority Graph in Jira using Orange HRM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DBD17-CD32-7A77-29A8-C711F3537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1621971"/>
            <a:ext cx="5780314" cy="4993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7296C-0CFD-B2A5-A498-CCCE27DBC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629" y="1621971"/>
            <a:ext cx="5097117" cy="4993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16B7-63B5-238C-5C9F-6E44B98343ED}"/>
              </a:ext>
            </a:extLst>
          </p:cNvPr>
          <p:cNvSpPr txBox="1"/>
          <p:nvPr/>
        </p:nvSpPr>
        <p:spPr>
          <a:xfrm>
            <a:off x="9097803" y="1241753"/>
            <a:ext cx="185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Epic Report</a:t>
            </a:r>
            <a:endParaRPr lang="en-IN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2000" b="1">
                <a:latin typeface="Times New Roman"/>
                <a:ea typeface="+mn-lt"/>
                <a:cs typeface="+mn-lt"/>
              </a:rPr>
              <a:t>A. Pre-condition</a:t>
            </a:r>
            <a:endParaRPr lang="en-US" sz="2000" b="1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Times New Roman"/>
                <a:ea typeface="+mn-lt"/>
                <a:cs typeface="+mn-lt"/>
              </a:rPr>
              <a:t>A user must register before attempting to log in.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Times New Roman"/>
                <a:ea typeface="+mn-lt"/>
                <a:cs typeface="+mn-lt"/>
              </a:rPr>
              <a:t>The user should log in using valid credentials.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endParaRPr lang="en-GB" sz="2000">
              <a:latin typeface="Times New Roman"/>
              <a:ea typeface="+mn-lt"/>
              <a:cs typeface="+mn-lt"/>
            </a:endParaRPr>
          </a:p>
          <a:p>
            <a:r>
              <a:rPr lang="en-GB" sz="2000" b="1">
                <a:latin typeface="Times New Roman"/>
                <a:ea typeface="+mn-lt"/>
                <a:cs typeface="+mn-lt"/>
              </a:rPr>
              <a:t>B. Acceptance Criteria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Times New Roman"/>
                <a:ea typeface="+mn-lt"/>
                <a:cs typeface="+mn-lt"/>
              </a:rPr>
              <a:t>The user should be able to log in with valid credentials </a:t>
            </a:r>
          </a:p>
          <a:p>
            <a:r>
              <a:rPr lang="en-GB" sz="2000">
                <a:latin typeface="Times New Roman"/>
                <a:ea typeface="+mn-lt"/>
                <a:cs typeface="+mn-lt"/>
              </a:rPr>
              <a:t>(username and password).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endParaRPr lang="en-GB" sz="2000">
              <a:latin typeface="Times New Roman"/>
              <a:ea typeface="+mn-lt"/>
              <a:cs typeface="+mn-lt"/>
            </a:endParaRPr>
          </a:p>
          <a:p>
            <a:r>
              <a:rPr lang="en-GB" sz="2000" b="1">
                <a:latin typeface="Times New Roman"/>
                <a:ea typeface="+mn-lt"/>
                <a:cs typeface="+mn-lt"/>
              </a:rPr>
              <a:t>C. Expected Result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latin typeface="Times New Roman"/>
                <a:ea typeface="+mn-lt"/>
                <a:cs typeface="+mn-lt"/>
              </a:rPr>
              <a:t>The user is navigated to the home page.</a:t>
            </a:r>
            <a:endParaRPr lang="en-GB" sz="2000">
              <a:latin typeface="Times New Roman"/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-1116964" y="908789"/>
            <a:ext cx="1090966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2400" b="1" u="sng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Scenario 1:Login using invalid credentials and  valid credentials</a:t>
            </a:r>
            <a:endParaRPr lang="en-US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EFC39C4-ADCB-E44C-A898-0E218C7F5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46" y="1714500"/>
            <a:ext cx="5804555" cy="4863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682CE-AF85-E313-1C94-19DCA8407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48" y="4913754"/>
            <a:ext cx="4839938" cy="1454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94989-1C72-66BA-5EE9-741B04482B7E}"/>
              </a:ext>
            </a:extLst>
          </p:cNvPr>
          <p:cNvSpPr txBox="1"/>
          <p:nvPr/>
        </p:nvSpPr>
        <p:spPr>
          <a:xfrm>
            <a:off x="1469571" y="6487886"/>
            <a:ext cx="2100943" cy="376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 Output</a:t>
            </a:r>
            <a:endParaRPr lang="en-IN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1114</Words>
  <Application>Microsoft Office PowerPoint</Application>
  <PresentationFormat>Widescreen</PresentationFormat>
  <Paragraphs>144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Neue Machina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Meera Natarajan</cp:lastModifiedBy>
  <cp:revision>1</cp:revision>
  <dcterms:created xsi:type="dcterms:W3CDTF">2023-02-09T10:19:33Z</dcterms:created>
  <dcterms:modified xsi:type="dcterms:W3CDTF">2025-05-26T09:53:54Z</dcterms:modified>
</cp:coreProperties>
</file>